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94694"/>
  </p:normalViewPr>
  <p:slideViewPr>
    <p:cSldViewPr snapToGrid="0" snapToObjects="1">
      <p:cViewPr varScale="1">
        <p:scale>
          <a:sx n="117" d="100"/>
          <a:sy n="117" d="100"/>
        </p:scale>
        <p:origin x="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D71E-CB0F-7345-9BC0-983AD3F1E712}" type="datetimeFigureOut">
              <a:rPr lang="en-US" smtClean="0"/>
              <a:t>9/13/20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69631-D92F-644C-9986-66E2FECAD450}" type="slidenum">
              <a:rPr lang="en-US" smtClean="0"/>
              <a:t>‹#›</a:t>
            </a:fld>
            <a:endParaRPr lang="en-US"/>
          </a:p>
        </p:txBody>
      </p:sp>
    </p:spTree>
    <p:extLst>
      <p:ext uri="{BB962C8B-B14F-4D97-AF65-F5344CB8AC3E}">
        <p14:creationId xmlns:p14="http://schemas.microsoft.com/office/powerpoint/2010/main" val="292358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9144000"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2"/>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136643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5" name="Content Placeholder 2">
            <a:extLst>
              <a:ext uri="{FF2B5EF4-FFF2-40B4-BE49-F238E27FC236}">
                <a16:creationId xmlns:a16="http://schemas.microsoft.com/office/drawing/2014/main" id="{082D06A2-37E0-FB47-A175-C74301B72884}"/>
              </a:ext>
            </a:extLst>
          </p:cNvPr>
          <p:cNvSpPr>
            <a:spLocks noGrp="1"/>
          </p:cNvSpPr>
          <p:nvPr>
            <p:ph idx="1"/>
          </p:nvPr>
        </p:nvSpPr>
        <p:spPr>
          <a:xfrm>
            <a:off x="838200" y="1494265"/>
            <a:ext cx="10515600" cy="4682698"/>
          </a:xfrm>
        </p:spPr>
        <p:txBody>
          <a:bodyPr/>
          <a:lstStyle>
            <a:lvl1pPr marL="0" indent="0">
              <a:lnSpc>
                <a:spcPct val="125000"/>
              </a:lnSpc>
              <a:spcBef>
                <a:spcPts val="0"/>
              </a:spcBef>
              <a:buNone/>
              <a:defRPr sz="2000">
                <a:solidFill>
                  <a:schemeClr val="tx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97361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mp; Content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C8A334-4840-2540-AE61-5ACF3100B737}"/>
              </a:ext>
            </a:extLst>
          </p:cNvPr>
          <p:cNvSpPr>
            <a:spLocks noGrp="1"/>
          </p:cNvSpPr>
          <p:nvPr>
            <p:ph idx="1"/>
          </p:nvPr>
        </p:nvSpPr>
        <p:spPr>
          <a:xfrm>
            <a:off x="838200" y="1494264"/>
            <a:ext cx="10515600" cy="4677935"/>
          </a:xfrm>
        </p:spPr>
        <p:txBody>
          <a:bodyPr/>
          <a:lstStyle>
            <a:lvl1pPr marL="0" indent="0">
              <a:lnSpc>
                <a:spcPct val="125000"/>
              </a:lnSpc>
              <a:spcBef>
                <a:spcPts val="0"/>
              </a:spcBef>
              <a:buNone/>
              <a:defRPr sz="2000">
                <a:solidFill>
                  <a:schemeClr val="bg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dirty="0"/>
          </a:p>
        </p:txBody>
      </p:sp>
    </p:spTree>
    <p:extLst>
      <p:ext uri="{BB962C8B-B14F-4D97-AF65-F5344CB8AC3E}">
        <p14:creationId xmlns:p14="http://schemas.microsoft.com/office/powerpoint/2010/main" val="81767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Gra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7" name="Content Placeholder 2">
            <a:extLst>
              <a:ext uri="{FF2B5EF4-FFF2-40B4-BE49-F238E27FC236}">
                <a16:creationId xmlns:a16="http://schemas.microsoft.com/office/drawing/2014/main" id="{6BAC341E-E88D-004D-8AAF-965CD9973E54}"/>
              </a:ext>
            </a:extLst>
          </p:cNvPr>
          <p:cNvSpPr>
            <a:spLocks noGrp="1"/>
          </p:cNvSpPr>
          <p:nvPr>
            <p:ph idx="1"/>
          </p:nvPr>
        </p:nvSpPr>
        <p:spPr>
          <a:xfrm>
            <a:off x="838200" y="1494265"/>
            <a:ext cx="10515600" cy="4682698"/>
          </a:xfrm>
        </p:spPr>
        <p:txBody>
          <a:bodyPr/>
          <a:lstStyle>
            <a:lvl1pPr marL="0" indent="0">
              <a:lnSpc>
                <a:spcPct val="125000"/>
              </a:lnSpc>
              <a:spcBef>
                <a:spcPts val="0"/>
              </a:spcBef>
              <a:buNone/>
              <a:defRPr sz="2000">
                <a:solidFill>
                  <a:schemeClr val="bg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144994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7197-EAF0-074C-B000-39192D9EC37F}"/>
              </a:ext>
            </a:extLst>
          </p:cNvPr>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F551128-FA6D-854B-9475-62DE27A0B0D8}"/>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30466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576E3A-66B0-7A49-AE8F-788379CEF435}"/>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308453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4837B5-225A-2847-846B-D3092C10D16C}"/>
              </a:ext>
            </a:extLst>
          </p:cNvPr>
          <p:cNvSpPr>
            <a:spLocks noGrp="1"/>
          </p:cNvSpPr>
          <p:nvPr>
            <p:ph type="pic" sz="quarter" idx="13"/>
          </p:nvPr>
        </p:nvSpPr>
        <p:spPr>
          <a:xfrm>
            <a:off x="0" y="0"/>
            <a:ext cx="12192000" cy="6858000"/>
          </a:xfrm>
        </p:spPr>
        <p:txBody>
          <a:bodyPr/>
          <a:lstStyle/>
          <a:p>
            <a:endParaRPr lang="en-US"/>
          </a:p>
        </p:txBody>
      </p:sp>
      <p:sp>
        <p:nvSpPr>
          <p:cNvPr id="4" name="Slide Number Placeholder 3">
            <a:extLst>
              <a:ext uri="{FF2B5EF4-FFF2-40B4-BE49-F238E27FC236}">
                <a16:creationId xmlns:a16="http://schemas.microsoft.com/office/drawing/2014/main" id="{BC576E3A-66B0-7A49-AE8F-788379CEF435}"/>
              </a:ext>
            </a:extLst>
          </p:cNvPr>
          <p:cNvSpPr>
            <a:spLocks noGrp="1"/>
          </p:cNvSpPr>
          <p:nvPr>
            <p:ph type="sldNum" sz="quarter" idx="12"/>
          </p:nvPr>
        </p:nvSpPr>
        <p:spPr/>
        <p:txBody>
          <a:bodyPr/>
          <a:lstStyle/>
          <a:p>
            <a:fld id="{A6C6CB9F-278F-B749-9DFB-45CA109DB185}" type="slidenum">
              <a:rPr lang="en-US" smtClean="0"/>
              <a:t>‹#›</a:t>
            </a:fld>
            <a:endParaRPr lang="en-US" dirty="0"/>
          </a:p>
        </p:txBody>
      </p:sp>
    </p:spTree>
    <p:extLst>
      <p:ext uri="{BB962C8B-B14F-4D97-AF65-F5344CB8AC3E}">
        <p14:creationId xmlns:p14="http://schemas.microsoft.com/office/powerpoint/2010/main" val="403843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amp;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839788"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66F707-4448-DB41-AD8E-7F1FAA743E50}"/>
              </a:ext>
            </a:extLst>
          </p:cNvPr>
          <p:cNvSpPr>
            <a:spLocks noGrp="1"/>
          </p:cNvSpPr>
          <p:nvPr>
            <p:ph idx="1"/>
          </p:nvPr>
        </p:nvSpPr>
        <p:spPr>
          <a:xfrm>
            <a:off x="5183188" y="651640"/>
            <a:ext cx="6172200" cy="54443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839788"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13307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7419976"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7419976"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10" name="Picture Placeholder 8">
            <a:extLst>
              <a:ext uri="{FF2B5EF4-FFF2-40B4-BE49-F238E27FC236}">
                <a16:creationId xmlns:a16="http://schemas.microsoft.com/office/drawing/2014/main" id="{990863B7-994E-8047-94BD-59463E5355A1}"/>
              </a:ext>
            </a:extLst>
          </p:cNvPr>
          <p:cNvSpPr>
            <a:spLocks noGrp="1"/>
          </p:cNvSpPr>
          <p:nvPr>
            <p:ph type="pic" sz="quarter" idx="13"/>
          </p:nvPr>
        </p:nvSpPr>
        <p:spPr>
          <a:xfrm>
            <a:off x="839787" y="650875"/>
            <a:ext cx="6159500" cy="5456238"/>
          </a:xfr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68682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839788"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839788"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10" name="Picture Placeholder 8">
            <a:extLst>
              <a:ext uri="{FF2B5EF4-FFF2-40B4-BE49-F238E27FC236}">
                <a16:creationId xmlns:a16="http://schemas.microsoft.com/office/drawing/2014/main" id="{990863B7-994E-8047-94BD-59463E5355A1}"/>
              </a:ext>
            </a:extLst>
          </p:cNvPr>
          <p:cNvSpPr>
            <a:spLocks noGrp="1"/>
          </p:cNvSpPr>
          <p:nvPr>
            <p:ph type="pic" sz="quarter" idx="13"/>
          </p:nvPr>
        </p:nvSpPr>
        <p:spPr>
          <a:xfrm>
            <a:off x="5192713" y="650875"/>
            <a:ext cx="6159500" cy="5456238"/>
          </a:xfr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606466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2"/>
          <a:stretch>
            <a:fillRect/>
          </a:stretch>
        </p:blipFill>
        <p:spPr>
          <a:xfrm>
            <a:off x="9627475" y="5907124"/>
            <a:ext cx="2194693" cy="543818"/>
          </a:xfrm>
          <a:prstGeom prst="rect">
            <a:avLst/>
          </a:prstGeom>
        </p:spPr>
      </p:pic>
      <p:sp>
        <p:nvSpPr>
          <p:cNvPr id="6" name="Title 1">
            <a:extLst>
              <a:ext uri="{FF2B5EF4-FFF2-40B4-BE49-F238E27FC236}">
                <a16:creationId xmlns:a16="http://schemas.microsoft.com/office/drawing/2014/main" id="{84DBAE00-219C-3440-9731-8C4FDE8E641E}"/>
              </a:ext>
            </a:extLst>
          </p:cNvPr>
          <p:cNvSpPr>
            <a:spLocks noGrp="1"/>
          </p:cNvSpPr>
          <p:nvPr>
            <p:ph type="ctrTitle" hasCustomPrompt="1"/>
          </p:nvPr>
        </p:nvSpPr>
        <p:spPr>
          <a:xfrm>
            <a:off x="839788" y="873087"/>
            <a:ext cx="4646612" cy="642452"/>
          </a:xfrm>
        </p:spPr>
        <p:txBody>
          <a:bodyPr anchor="t">
            <a:normAutofit/>
          </a:bodyPr>
          <a:lstStyle>
            <a:lvl1pPr algn="l">
              <a:defRPr sz="4000">
                <a:solidFill>
                  <a:schemeClr val="bg1">
                    <a:lumMod val="95000"/>
                  </a:schemeClr>
                </a:solidFill>
              </a:defRPr>
            </a:lvl1pPr>
          </a:lstStyle>
          <a:p>
            <a:r>
              <a:rPr lang="en-US" dirty="0"/>
              <a:t>Think differently.</a:t>
            </a:r>
          </a:p>
        </p:txBody>
      </p:sp>
      <p:sp>
        <p:nvSpPr>
          <p:cNvPr id="7" name="Text Placeholder 3">
            <a:extLst>
              <a:ext uri="{FF2B5EF4-FFF2-40B4-BE49-F238E27FC236}">
                <a16:creationId xmlns:a16="http://schemas.microsoft.com/office/drawing/2014/main" id="{5AC02C5C-2E79-4944-AE88-2CB7B50B20E7}"/>
              </a:ext>
            </a:extLst>
          </p:cNvPr>
          <p:cNvSpPr>
            <a:spLocks noGrp="1"/>
          </p:cNvSpPr>
          <p:nvPr>
            <p:ph type="body" sz="half" idx="2" hasCustomPrompt="1"/>
          </p:nvPr>
        </p:nvSpPr>
        <p:spPr>
          <a:xfrm>
            <a:off x="839788" y="4181707"/>
            <a:ext cx="7746651" cy="2030779"/>
          </a:xfrm>
        </p:spPr>
        <p:txBody>
          <a:bodyPr anchor="b">
            <a:normAutofit/>
          </a:bodyPr>
          <a:lstStyle>
            <a:lvl1pPr marL="0" indent="0">
              <a:lnSpc>
                <a:spcPct val="100000"/>
              </a:lnSpc>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By participating in this presentation and reviewing the following materials, you agree to be bound by the following: All of this information and materials are confidential and proprietary and shall remain the sole property of </a:t>
            </a:r>
            <a:r>
              <a:rPr lang="en-US" dirty="0" err="1"/>
              <a:t>Chermack</a:t>
            </a:r>
            <a:r>
              <a:rPr lang="en-US" dirty="0"/>
              <a:t> Scenarios and you shall have no rights to or in such information. You shall hold such information in strict confidence. You shall not make any disclosure of such information (including methods or concepts utilized therein) to anyone without the express written consent of </a:t>
            </a:r>
            <a:r>
              <a:rPr lang="en-US" dirty="0" err="1"/>
              <a:t>Chermack</a:t>
            </a:r>
            <a:r>
              <a:rPr lang="en-US" dirty="0"/>
              <a:t> Scenarios, LLC. All information herein is protected by applicable U.S. intellectual property laws and is owned by </a:t>
            </a:r>
            <a:r>
              <a:rPr lang="en-US" dirty="0" err="1"/>
              <a:t>Chermack</a:t>
            </a:r>
            <a:r>
              <a:rPr lang="en-US" dirty="0"/>
              <a:t> Scenarios, LLC or other third parties. No licenses or rights under any patent, copyright, or trademark are granted or are to be implied by Unbridled's disclosures of these materials to you.</a:t>
            </a:r>
          </a:p>
        </p:txBody>
      </p:sp>
      <p:sp>
        <p:nvSpPr>
          <p:cNvPr id="8" name="Text Placeholder 3">
            <a:extLst>
              <a:ext uri="{FF2B5EF4-FFF2-40B4-BE49-F238E27FC236}">
                <a16:creationId xmlns:a16="http://schemas.microsoft.com/office/drawing/2014/main" id="{295EAD59-90B7-994D-AFB8-394013212AF2}"/>
              </a:ext>
            </a:extLst>
          </p:cNvPr>
          <p:cNvSpPr>
            <a:spLocks noGrp="1"/>
          </p:cNvSpPr>
          <p:nvPr>
            <p:ph type="body" sz="half" idx="10" hasCustomPrompt="1"/>
          </p:nvPr>
        </p:nvSpPr>
        <p:spPr>
          <a:xfrm>
            <a:off x="839788" y="3350943"/>
            <a:ext cx="7746651" cy="642452"/>
          </a:xfrm>
        </p:spPr>
        <p:txBody>
          <a:bodyPr anchor="b">
            <a:normAutofit/>
          </a:bodyPr>
          <a:lstStyle>
            <a:lvl1pPr marL="0" indent="0">
              <a:lnSpc>
                <a:spcPct val="100000"/>
              </a:lnSpc>
              <a:buNone/>
              <a:defRPr sz="1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NOTICE: THESE MATERIALS CONTAIN INFORMATION THAT IS CONFIDENTIAL AND PROPRIETARY OR PROTECTED BY U.S. INTELLECTUAL PROPERTY LAWS:</a:t>
            </a:r>
          </a:p>
        </p:txBody>
      </p:sp>
    </p:spTree>
    <p:extLst>
      <p:ext uri="{BB962C8B-B14F-4D97-AF65-F5344CB8AC3E}">
        <p14:creationId xmlns:p14="http://schemas.microsoft.com/office/powerpoint/2010/main" val="308962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7463112"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3"/>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389405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7463112"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3"/>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362137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mp; Statements (Phot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184096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mp; Statements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40697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mp; Statements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9810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mp; Statements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2">
                    <a:lumMod val="50000"/>
                    <a:lumOff val="5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71990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mp; Statements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6">
                    <a:lumMod val="50000"/>
                    <a:lumOff val="5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23739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mp; Statements (Gra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7508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5E308-E674-9045-86AE-E7EA56D7ADAE}"/>
              </a:ext>
            </a:extLst>
          </p:cNvPr>
          <p:cNvSpPr>
            <a:spLocks noGrp="1"/>
          </p:cNvSpPr>
          <p:nvPr>
            <p:ph type="title"/>
          </p:nvPr>
        </p:nvSpPr>
        <p:spPr>
          <a:xfrm>
            <a:off x="838200" y="681037"/>
            <a:ext cx="10515600" cy="461963"/>
          </a:xfrm>
          <a:prstGeom prst="rect">
            <a:avLst/>
          </a:prstGeom>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F24D4A-C543-464C-A52C-CC26B77B844A}"/>
              </a:ext>
            </a:extLst>
          </p:cNvPr>
          <p:cNvSpPr>
            <a:spLocks noGrp="1"/>
          </p:cNvSpPr>
          <p:nvPr>
            <p:ph type="body" idx="1"/>
          </p:nvPr>
        </p:nvSpPr>
        <p:spPr>
          <a:xfrm>
            <a:off x="838200" y="1494264"/>
            <a:ext cx="10515600" cy="467793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2F63C35-CB9D-E749-85F4-1D9376D9C20C}"/>
              </a:ext>
            </a:extLst>
          </p:cNvPr>
          <p:cNvSpPr>
            <a:spLocks noGrp="1"/>
          </p:cNvSpPr>
          <p:nvPr>
            <p:ph type="sldNum" sz="quarter" idx="4"/>
          </p:nvPr>
        </p:nvSpPr>
        <p:spPr>
          <a:xfrm>
            <a:off x="11353800" y="6356350"/>
            <a:ext cx="838200" cy="365125"/>
          </a:xfrm>
          <a:prstGeom prst="rect">
            <a:avLst/>
          </a:prstGeom>
        </p:spPr>
        <p:txBody>
          <a:bodyPr vert="horz" lIns="0" tIns="0" rIns="0" bIns="0" rtlCol="0" anchor="ctr"/>
          <a:lstStyle>
            <a:lvl1pPr algn="ctr">
              <a:defRPr sz="1200">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2350097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49" r:id="rId3"/>
    <p:sldLayoutId id="2147483663" r:id="rId4"/>
    <p:sldLayoutId id="2147483673" r:id="rId5"/>
    <p:sldLayoutId id="2147483664" r:id="rId6"/>
    <p:sldLayoutId id="2147483666" r:id="rId7"/>
    <p:sldLayoutId id="2147483665" r:id="rId8"/>
    <p:sldLayoutId id="2147483662" r:id="rId9"/>
    <p:sldLayoutId id="2147483667" r:id="rId10"/>
    <p:sldLayoutId id="2147483650" r:id="rId11"/>
    <p:sldLayoutId id="2147483668" r:id="rId12"/>
    <p:sldLayoutId id="2147483654" r:id="rId13"/>
    <p:sldLayoutId id="2147483655" r:id="rId14"/>
    <p:sldLayoutId id="2147483672" r:id="rId15"/>
    <p:sldLayoutId id="2147483660" r:id="rId16"/>
    <p:sldLayoutId id="2147483669" r:id="rId17"/>
    <p:sldLayoutId id="2147483656"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Lora"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A4A3A4"/>
          </p15:clr>
        </p15:guide>
        <p15:guide id="2" pos="528" userDrawn="1">
          <p15:clr>
            <a:srgbClr val="A4A3A4"/>
          </p15:clr>
        </p15:guide>
        <p15:guide id="3" pos="3840" userDrawn="1">
          <p15:clr>
            <a:srgbClr val="A4A3A4"/>
          </p15:clr>
        </p15:guide>
        <p15:guide id="4" pos="7152" userDrawn="1">
          <p15:clr>
            <a:srgbClr val="A4A3A4"/>
          </p15:clr>
        </p15:guide>
        <p15:guide id="5" orient="horz" pos="1128" userDrawn="1">
          <p15:clr>
            <a:srgbClr val="A4A3A4"/>
          </p15:clr>
        </p15:guide>
        <p15:guide id="6" orient="horz" pos="3888" userDrawn="1">
          <p15:clr>
            <a:srgbClr val="A4A3A4"/>
          </p15:clr>
        </p15:guide>
        <p15:guide id="7" orient="horz" pos="2260" userDrawn="1">
          <p15:clr>
            <a:srgbClr val="A4A3A4"/>
          </p15:clr>
        </p15:guide>
        <p15:guide id="8" orient="horz" pos="400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20BC13-B03A-3246-9DCD-34F24369B188}"/>
              </a:ext>
            </a:extLst>
          </p:cNvPr>
          <p:cNvSpPr/>
          <p:nvPr/>
        </p:nvSpPr>
        <p:spPr>
          <a:xfrm>
            <a:off x="0" y="0"/>
            <a:ext cx="249555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B17E407-2674-9A4C-A856-0EA43514C740}"/>
              </a:ext>
            </a:extLst>
          </p:cNvPr>
          <p:cNvSpPr>
            <a:spLocks noGrp="1"/>
          </p:cNvSpPr>
          <p:nvPr>
            <p:ph type="sldNum" sz="quarter" idx="12"/>
          </p:nvPr>
        </p:nvSpPr>
        <p:spPr/>
        <p:txBody>
          <a:bodyPr/>
          <a:lstStyle/>
          <a:p>
            <a:fld id="{A6C6CB9F-278F-B749-9DFB-45CA109DB185}" type="slidenum">
              <a:rPr lang="en-US" smtClean="0"/>
              <a:t>1</a:t>
            </a:fld>
            <a:endParaRPr lang="en-US" dirty="0"/>
          </a:p>
        </p:txBody>
      </p:sp>
      <p:sp>
        <p:nvSpPr>
          <p:cNvPr id="3" name="Content Placeholder 2">
            <a:extLst>
              <a:ext uri="{FF2B5EF4-FFF2-40B4-BE49-F238E27FC236}">
                <a16:creationId xmlns:a16="http://schemas.microsoft.com/office/drawing/2014/main" id="{CC196CB7-F829-DF42-9820-E5E3ADBC7E35}"/>
              </a:ext>
            </a:extLst>
          </p:cNvPr>
          <p:cNvSpPr>
            <a:spLocks noGrp="1"/>
          </p:cNvSpPr>
          <p:nvPr>
            <p:ph idx="1"/>
          </p:nvPr>
        </p:nvSpPr>
        <p:spPr>
          <a:xfrm>
            <a:off x="419101" y="2197248"/>
            <a:ext cx="1804700" cy="4134495"/>
          </a:xfrm>
        </p:spPr>
        <p:txBody>
          <a:bodyPr>
            <a:normAutofit/>
          </a:bodyPr>
          <a:lstStyle/>
          <a:p>
            <a:r>
              <a:rPr lang="en-US" sz="1050" b="1" dirty="0"/>
              <a:t>INSTRUCTIONS</a:t>
            </a:r>
          </a:p>
          <a:p>
            <a:r>
              <a:rPr lang="en-US" sz="1050" dirty="0"/>
              <a:t>Write the critical uncertainties on  each axis and use 4 descriptors for the ends.  Try to avoid “good vs bad” — aim for extremely DIFFERENT.</a:t>
            </a:r>
          </a:p>
          <a:p>
            <a:endParaRPr lang="en-US" sz="1050" dirty="0"/>
          </a:p>
          <a:p>
            <a:r>
              <a:rPr lang="en-US" sz="1050" dirty="0"/>
              <a:t>Then, describe each scenario quadrant by analyzing how the extremes combine to create a general scenario frame.</a:t>
            </a:r>
          </a:p>
        </p:txBody>
      </p:sp>
      <p:pic>
        <p:nvPicPr>
          <p:cNvPr id="9" name="Picture 8" descr="A close up of a logo&#10;&#10;Description automatically generated">
            <a:extLst>
              <a:ext uri="{FF2B5EF4-FFF2-40B4-BE49-F238E27FC236}">
                <a16:creationId xmlns:a16="http://schemas.microsoft.com/office/drawing/2014/main" id="{6A2DEF4E-F40E-1043-A805-654E62F91BB3}"/>
              </a:ext>
            </a:extLst>
          </p:cNvPr>
          <p:cNvPicPr>
            <a:picLocks noChangeAspect="1"/>
          </p:cNvPicPr>
          <p:nvPr/>
        </p:nvPicPr>
        <p:blipFill>
          <a:blip r:embed="rId2"/>
          <a:stretch>
            <a:fillRect/>
          </a:stretch>
        </p:blipFill>
        <p:spPr>
          <a:xfrm>
            <a:off x="419101" y="411451"/>
            <a:ext cx="1670836" cy="415863"/>
          </a:xfrm>
          <a:prstGeom prst="rect">
            <a:avLst/>
          </a:prstGeom>
        </p:spPr>
      </p:pic>
      <p:sp>
        <p:nvSpPr>
          <p:cNvPr id="2" name="TextBox 1">
            <a:extLst>
              <a:ext uri="{FF2B5EF4-FFF2-40B4-BE49-F238E27FC236}">
                <a16:creationId xmlns:a16="http://schemas.microsoft.com/office/drawing/2014/main" id="{8BA60034-1282-6649-AF26-7EB8A1CD066B}"/>
              </a:ext>
            </a:extLst>
          </p:cNvPr>
          <p:cNvSpPr txBox="1"/>
          <p:nvPr/>
        </p:nvSpPr>
        <p:spPr>
          <a:xfrm>
            <a:off x="304663" y="1211979"/>
            <a:ext cx="2171699" cy="867930"/>
          </a:xfrm>
          <a:prstGeom prst="rect">
            <a:avLst/>
          </a:prstGeom>
          <a:noFill/>
        </p:spPr>
        <p:txBody>
          <a:bodyPr wrap="square" rtlCol="0" anchor="t">
            <a:spAutoFit/>
          </a:bodyPr>
          <a:lstStyle/>
          <a:p>
            <a:pPr>
              <a:lnSpc>
                <a:spcPct val="90000"/>
              </a:lnSpc>
            </a:pPr>
            <a:r>
              <a:rPr lang="en-US" sz="2800" b="1" dirty="0">
                <a:latin typeface="Lora" pitchFamily="2" charset="77"/>
              </a:rPr>
              <a:t>Scenario Grid</a:t>
            </a:r>
          </a:p>
        </p:txBody>
      </p:sp>
      <p:cxnSp>
        <p:nvCxnSpPr>
          <p:cNvPr id="7" name="Straight Connector 6">
            <a:extLst>
              <a:ext uri="{FF2B5EF4-FFF2-40B4-BE49-F238E27FC236}">
                <a16:creationId xmlns:a16="http://schemas.microsoft.com/office/drawing/2014/main" id="{61A69B02-C05B-4D4C-BC45-0BD5B42DA36D}"/>
              </a:ext>
            </a:extLst>
          </p:cNvPr>
          <p:cNvCxnSpPr>
            <a:cxnSpLocks/>
          </p:cNvCxnSpPr>
          <p:nvPr/>
        </p:nvCxnSpPr>
        <p:spPr>
          <a:xfrm>
            <a:off x="4796960" y="3524723"/>
            <a:ext cx="56206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D6B4C7-7085-9845-ACC2-E0A68A216293}"/>
              </a:ext>
            </a:extLst>
          </p:cNvPr>
          <p:cNvCxnSpPr>
            <a:cxnSpLocks/>
          </p:cNvCxnSpPr>
          <p:nvPr/>
        </p:nvCxnSpPr>
        <p:spPr>
          <a:xfrm>
            <a:off x="7743837" y="1088571"/>
            <a:ext cx="0" cy="46323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CFCF65-D19B-6A49-BC96-967B32A9F446}"/>
              </a:ext>
            </a:extLst>
          </p:cNvPr>
          <p:cNvSpPr txBox="1"/>
          <p:nvPr/>
        </p:nvSpPr>
        <p:spPr>
          <a:xfrm>
            <a:off x="5969096" y="0"/>
            <a:ext cx="3276395" cy="553998"/>
          </a:xfrm>
          <a:prstGeom prst="rect">
            <a:avLst/>
          </a:prstGeom>
          <a:noFill/>
        </p:spPr>
        <p:txBody>
          <a:bodyPr wrap="square" rtlCol="0">
            <a:spAutoFit/>
          </a:bodyPr>
          <a:lstStyle/>
          <a:p>
            <a:pPr algn="ctr"/>
            <a:r>
              <a:rPr lang="en-US" sz="1200" b="1" dirty="0">
                <a:latin typeface="Lora" pitchFamily="2" charset="77"/>
                <a:cs typeface="Lato" panose="020F0502020204030203" pitchFamily="34" charset="0"/>
              </a:rPr>
              <a:t>[Label Critical Uncertainty 1]</a:t>
            </a:r>
          </a:p>
          <a:p>
            <a:pPr algn="ctr"/>
            <a:endParaRPr lang="en-US" b="1" dirty="0">
              <a:latin typeface="Lora" pitchFamily="2" charset="77"/>
              <a:cs typeface="Lato" panose="020F0502020204030203" pitchFamily="34" charset="0"/>
            </a:endParaRPr>
          </a:p>
        </p:txBody>
      </p:sp>
      <p:sp>
        <p:nvSpPr>
          <p:cNvPr id="12" name="TextBox 11">
            <a:extLst>
              <a:ext uri="{FF2B5EF4-FFF2-40B4-BE49-F238E27FC236}">
                <a16:creationId xmlns:a16="http://schemas.microsoft.com/office/drawing/2014/main" id="{13508079-2EB7-3A49-B4D4-01B52ABA1BFE}"/>
              </a:ext>
            </a:extLst>
          </p:cNvPr>
          <p:cNvSpPr txBox="1"/>
          <p:nvPr/>
        </p:nvSpPr>
        <p:spPr>
          <a:xfrm>
            <a:off x="4302287" y="1066788"/>
            <a:ext cx="2794918" cy="307777"/>
          </a:xfrm>
          <a:prstGeom prst="rect">
            <a:avLst/>
          </a:prstGeom>
          <a:noFill/>
        </p:spPr>
        <p:txBody>
          <a:bodyPr wrap="square" rtlCol="0">
            <a:spAutoFit/>
          </a:bodyPr>
          <a:lstStyle/>
          <a:p>
            <a:pPr algn="ctr"/>
            <a:r>
              <a:rPr lang="en-US" sz="1400" spc="300" dirty="0">
                <a:latin typeface="Lora" pitchFamily="2" charset="77"/>
                <a:cs typeface="Lato" panose="020F0502020204030203" pitchFamily="34" charset="0"/>
              </a:rPr>
              <a:t>SCENARIO A</a:t>
            </a:r>
          </a:p>
        </p:txBody>
      </p:sp>
      <p:sp>
        <p:nvSpPr>
          <p:cNvPr id="13" name="TextBox 12">
            <a:extLst>
              <a:ext uri="{FF2B5EF4-FFF2-40B4-BE49-F238E27FC236}">
                <a16:creationId xmlns:a16="http://schemas.microsoft.com/office/drawing/2014/main" id="{6AEC9B1F-83F3-6042-9EDF-A5D79E347B53}"/>
              </a:ext>
            </a:extLst>
          </p:cNvPr>
          <p:cNvSpPr txBox="1"/>
          <p:nvPr/>
        </p:nvSpPr>
        <p:spPr>
          <a:xfrm>
            <a:off x="8172304" y="1066787"/>
            <a:ext cx="2794918" cy="307777"/>
          </a:xfrm>
          <a:prstGeom prst="rect">
            <a:avLst/>
          </a:prstGeom>
          <a:noFill/>
        </p:spPr>
        <p:txBody>
          <a:bodyPr wrap="square" rtlCol="0">
            <a:spAutoFit/>
          </a:bodyPr>
          <a:lstStyle/>
          <a:p>
            <a:pPr algn="ctr"/>
            <a:r>
              <a:rPr lang="en-US" sz="1400" spc="300" dirty="0">
                <a:latin typeface="Lora" pitchFamily="2" charset="77"/>
                <a:cs typeface="Lato" panose="020F0502020204030203" pitchFamily="34" charset="0"/>
              </a:rPr>
              <a:t>SCENARIO B</a:t>
            </a:r>
          </a:p>
        </p:txBody>
      </p:sp>
      <p:sp>
        <p:nvSpPr>
          <p:cNvPr id="14" name="TextBox 13">
            <a:extLst>
              <a:ext uri="{FF2B5EF4-FFF2-40B4-BE49-F238E27FC236}">
                <a16:creationId xmlns:a16="http://schemas.microsoft.com/office/drawing/2014/main" id="{9687A3C2-ADCD-6A49-A692-25DCAB3D6CC3}"/>
              </a:ext>
            </a:extLst>
          </p:cNvPr>
          <p:cNvSpPr txBox="1"/>
          <p:nvPr/>
        </p:nvSpPr>
        <p:spPr>
          <a:xfrm>
            <a:off x="4303575" y="6121866"/>
            <a:ext cx="2794918" cy="307777"/>
          </a:xfrm>
          <a:prstGeom prst="rect">
            <a:avLst/>
          </a:prstGeom>
          <a:noFill/>
        </p:spPr>
        <p:txBody>
          <a:bodyPr wrap="square" rtlCol="0">
            <a:spAutoFit/>
          </a:bodyPr>
          <a:lstStyle/>
          <a:p>
            <a:pPr algn="ctr"/>
            <a:r>
              <a:rPr lang="en-US" sz="1400" spc="300" dirty="0">
                <a:latin typeface="Lora" pitchFamily="2" charset="77"/>
                <a:cs typeface="Lato" panose="020F0502020204030203" pitchFamily="34" charset="0"/>
              </a:rPr>
              <a:t>SCENARIO D</a:t>
            </a:r>
          </a:p>
        </p:txBody>
      </p:sp>
      <p:sp>
        <p:nvSpPr>
          <p:cNvPr id="15" name="TextBox 14">
            <a:extLst>
              <a:ext uri="{FF2B5EF4-FFF2-40B4-BE49-F238E27FC236}">
                <a16:creationId xmlns:a16="http://schemas.microsoft.com/office/drawing/2014/main" id="{F5030A06-F48D-E645-AD5A-9337C0A54213}"/>
              </a:ext>
            </a:extLst>
          </p:cNvPr>
          <p:cNvSpPr txBox="1"/>
          <p:nvPr/>
        </p:nvSpPr>
        <p:spPr>
          <a:xfrm>
            <a:off x="8413042" y="6121389"/>
            <a:ext cx="2794918" cy="307777"/>
          </a:xfrm>
          <a:prstGeom prst="rect">
            <a:avLst/>
          </a:prstGeom>
          <a:noFill/>
        </p:spPr>
        <p:txBody>
          <a:bodyPr wrap="square" rtlCol="0">
            <a:spAutoFit/>
          </a:bodyPr>
          <a:lstStyle/>
          <a:p>
            <a:pPr algn="ctr"/>
            <a:r>
              <a:rPr lang="en-US" sz="1400" spc="300" dirty="0">
                <a:latin typeface="Lora" pitchFamily="2" charset="77"/>
                <a:cs typeface="Lato" panose="020F0502020204030203" pitchFamily="34" charset="0"/>
              </a:rPr>
              <a:t>SCENARIO C</a:t>
            </a:r>
          </a:p>
        </p:txBody>
      </p:sp>
      <p:sp>
        <p:nvSpPr>
          <p:cNvPr id="16" name="TextBox 15">
            <a:extLst>
              <a:ext uri="{FF2B5EF4-FFF2-40B4-BE49-F238E27FC236}">
                <a16:creationId xmlns:a16="http://schemas.microsoft.com/office/drawing/2014/main" id="{72DDDCE2-92E7-5E40-82CF-F75A15743BBA}"/>
              </a:ext>
            </a:extLst>
          </p:cNvPr>
          <p:cNvSpPr txBox="1"/>
          <p:nvPr/>
        </p:nvSpPr>
        <p:spPr>
          <a:xfrm>
            <a:off x="5969095" y="5720905"/>
            <a:ext cx="3276395" cy="553998"/>
          </a:xfrm>
          <a:prstGeom prst="rect">
            <a:avLst/>
          </a:prstGeom>
          <a:noFill/>
        </p:spPr>
        <p:txBody>
          <a:bodyPr wrap="square" rtlCol="0">
            <a:spAutoFit/>
          </a:bodyPr>
          <a:lstStyle/>
          <a:p>
            <a:pPr algn="ctr"/>
            <a:r>
              <a:rPr lang="en-US" sz="1200" b="1" dirty="0">
                <a:latin typeface="Lora" pitchFamily="2" charset="77"/>
                <a:cs typeface="Lato" panose="020F0502020204030203" pitchFamily="34" charset="0"/>
              </a:rPr>
              <a:t>[Label Critical Uncertainty 1]</a:t>
            </a:r>
          </a:p>
          <a:p>
            <a:pPr algn="ctr"/>
            <a:endParaRPr lang="en-US" b="1" dirty="0">
              <a:latin typeface="Lora" pitchFamily="2" charset="77"/>
              <a:cs typeface="Lato" panose="020F0502020204030203" pitchFamily="34" charset="0"/>
            </a:endParaRPr>
          </a:p>
        </p:txBody>
      </p:sp>
      <p:sp>
        <p:nvSpPr>
          <p:cNvPr id="18" name="TextBox 17">
            <a:extLst>
              <a:ext uri="{FF2B5EF4-FFF2-40B4-BE49-F238E27FC236}">
                <a16:creationId xmlns:a16="http://schemas.microsoft.com/office/drawing/2014/main" id="{33C0533F-A7FC-4A4C-93AA-693017F7700A}"/>
              </a:ext>
            </a:extLst>
          </p:cNvPr>
          <p:cNvSpPr txBox="1"/>
          <p:nvPr/>
        </p:nvSpPr>
        <p:spPr>
          <a:xfrm>
            <a:off x="1866080" y="3089204"/>
            <a:ext cx="3276395" cy="553998"/>
          </a:xfrm>
          <a:prstGeom prst="rect">
            <a:avLst/>
          </a:prstGeom>
          <a:noFill/>
        </p:spPr>
        <p:txBody>
          <a:bodyPr wrap="square" rtlCol="0">
            <a:spAutoFit/>
          </a:bodyPr>
          <a:lstStyle/>
          <a:p>
            <a:pPr algn="ctr"/>
            <a:r>
              <a:rPr lang="en-US" sz="1200" b="1" dirty="0">
                <a:latin typeface="Lora" pitchFamily="2" charset="77"/>
                <a:cs typeface="Lato" panose="020F0502020204030203" pitchFamily="34" charset="0"/>
              </a:rPr>
              <a:t>[Label Critical Uncertainty 2]</a:t>
            </a:r>
          </a:p>
          <a:p>
            <a:pPr algn="ctr"/>
            <a:endParaRPr lang="en-US" b="1" dirty="0">
              <a:latin typeface="Lora" pitchFamily="2" charset="77"/>
              <a:cs typeface="Lato" panose="020F0502020204030203" pitchFamily="34" charset="0"/>
            </a:endParaRPr>
          </a:p>
        </p:txBody>
      </p:sp>
      <p:sp>
        <p:nvSpPr>
          <p:cNvPr id="19" name="TextBox 18">
            <a:extLst>
              <a:ext uri="{FF2B5EF4-FFF2-40B4-BE49-F238E27FC236}">
                <a16:creationId xmlns:a16="http://schemas.microsoft.com/office/drawing/2014/main" id="{12F985BD-1319-9F48-8ADB-AC524745589B}"/>
              </a:ext>
            </a:extLst>
          </p:cNvPr>
          <p:cNvSpPr txBox="1"/>
          <p:nvPr/>
        </p:nvSpPr>
        <p:spPr>
          <a:xfrm>
            <a:off x="9569763" y="2968886"/>
            <a:ext cx="3276395" cy="738664"/>
          </a:xfrm>
          <a:prstGeom prst="rect">
            <a:avLst/>
          </a:prstGeom>
          <a:noFill/>
        </p:spPr>
        <p:txBody>
          <a:bodyPr wrap="square" rtlCol="0">
            <a:spAutoFit/>
          </a:bodyPr>
          <a:lstStyle/>
          <a:p>
            <a:pPr algn="ctr"/>
            <a:r>
              <a:rPr lang="en-US" sz="1200" b="1" dirty="0">
                <a:latin typeface="Lora" pitchFamily="2" charset="77"/>
                <a:cs typeface="Lato" panose="020F0502020204030203" pitchFamily="34" charset="0"/>
              </a:rPr>
              <a:t>[Label Critical Uncertainty 2]</a:t>
            </a:r>
          </a:p>
          <a:p>
            <a:pPr algn="ctr"/>
            <a:endParaRPr lang="en-US" sz="1200" b="1" dirty="0">
              <a:latin typeface="Lora" pitchFamily="2" charset="77"/>
              <a:cs typeface="Lato" panose="020F0502020204030203" pitchFamily="34" charset="0"/>
            </a:endParaRPr>
          </a:p>
          <a:p>
            <a:pPr algn="ctr"/>
            <a:endParaRPr lang="en-US" b="1" dirty="0">
              <a:latin typeface="Lora" pitchFamily="2" charset="77"/>
              <a:cs typeface="Lato" panose="020F0502020204030203" pitchFamily="34" charset="0"/>
            </a:endParaRPr>
          </a:p>
        </p:txBody>
      </p:sp>
      <p:sp>
        <p:nvSpPr>
          <p:cNvPr id="22" name="Content Placeholder 2">
            <a:extLst>
              <a:ext uri="{FF2B5EF4-FFF2-40B4-BE49-F238E27FC236}">
                <a16:creationId xmlns:a16="http://schemas.microsoft.com/office/drawing/2014/main" id="{2B997E66-AF7F-4C40-A787-A8F436259D12}"/>
              </a:ext>
            </a:extLst>
          </p:cNvPr>
          <p:cNvSpPr txBox="1">
            <a:spLocks/>
          </p:cNvSpPr>
          <p:nvPr/>
        </p:nvSpPr>
        <p:spPr>
          <a:xfrm>
            <a:off x="4531661" y="1337491"/>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Describe this world…</a:t>
            </a:r>
          </a:p>
        </p:txBody>
      </p:sp>
      <p:sp>
        <p:nvSpPr>
          <p:cNvPr id="23" name="Content Placeholder 2">
            <a:extLst>
              <a:ext uri="{FF2B5EF4-FFF2-40B4-BE49-F238E27FC236}">
                <a16:creationId xmlns:a16="http://schemas.microsoft.com/office/drawing/2014/main" id="{B84896A2-9EEF-664E-90AD-EC92D705B2D9}"/>
              </a:ext>
            </a:extLst>
          </p:cNvPr>
          <p:cNvSpPr txBox="1">
            <a:spLocks/>
          </p:cNvSpPr>
          <p:nvPr/>
        </p:nvSpPr>
        <p:spPr>
          <a:xfrm>
            <a:off x="8143245" y="1369848"/>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Describe this world…</a:t>
            </a:r>
          </a:p>
        </p:txBody>
      </p:sp>
      <p:sp>
        <p:nvSpPr>
          <p:cNvPr id="24" name="Content Placeholder 2">
            <a:extLst>
              <a:ext uri="{FF2B5EF4-FFF2-40B4-BE49-F238E27FC236}">
                <a16:creationId xmlns:a16="http://schemas.microsoft.com/office/drawing/2014/main" id="{9F9E084A-7306-4B44-8D68-EDFF5011CEAB}"/>
              </a:ext>
            </a:extLst>
          </p:cNvPr>
          <p:cNvSpPr txBox="1">
            <a:spLocks/>
          </p:cNvSpPr>
          <p:nvPr/>
        </p:nvSpPr>
        <p:spPr>
          <a:xfrm>
            <a:off x="4531661" y="3830354"/>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Describe this world…</a:t>
            </a:r>
          </a:p>
        </p:txBody>
      </p:sp>
      <p:sp>
        <p:nvSpPr>
          <p:cNvPr id="25" name="Content Placeholder 2">
            <a:extLst>
              <a:ext uri="{FF2B5EF4-FFF2-40B4-BE49-F238E27FC236}">
                <a16:creationId xmlns:a16="http://schemas.microsoft.com/office/drawing/2014/main" id="{E35C7DED-FFA3-854D-AC9E-0DDB9ECF4886}"/>
              </a:ext>
            </a:extLst>
          </p:cNvPr>
          <p:cNvSpPr txBox="1">
            <a:spLocks/>
          </p:cNvSpPr>
          <p:nvPr/>
        </p:nvSpPr>
        <p:spPr>
          <a:xfrm>
            <a:off x="8176458" y="3830354"/>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Describe this world…</a:t>
            </a:r>
          </a:p>
        </p:txBody>
      </p:sp>
      <p:sp>
        <p:nvSpPr>
          <p:cNvPr id="26" name="Content Placeholder 2">
            <a:extLst>
              <a:ext uri="{FF2B5EF4-FFF2-40B4-BE49-F238E27FC236}">
                <a16:creationId xmlns:a16="http://schemas.microsoft.com/office/drawing/2014/main" id="{9B26D2FD-2322-8645-8431-81B4811880C4}"/>
              </a:ext>
            </a:extLst>
          </p:cNvPr>
          <p:cNvSpPr txBox="1">
            <a:spLocks/>
          </p:cNvSpPr>
          <p:nvPr/>
        </p:nvSpPr>
        <p:spPr>
          <a:xfrm>
            <a:off x="7190497" y="247322"/>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[Enter descriptor]</a:t>
            </a:r>
          </a:p>
          <a:p>
            <a:r>
              <a:rPr lang="en-US" sz="1050" dirty="0"/>
              <a:t>[Enter descriptor]</a:t>
            </a:r>
          </a:p>
          <a:p>
            <a:r>
              <a:rPr lang="en-US" sz="1050" dirty="0"/>
              <a:t>[Enter descriptor]</a:t>
            </a:r>
          </a:p>
          <a:p>
            <a:r>
              <a:rPr lang="en-US" sz="1050" dirty="0"/>
              <a:t>[Enter descriptor]</a:t>
            </a:r>
          </a:p>
          <a:p>
            <a:endParaRPr lang="en-US" sz="1050" dirty="0"/>
          </a:p>
          <a:p>
            <a:endParaRPr lang="en-US" sz="1050" dirty="0"/>
          </a:p>
        </p:txBody>
      </p:sp>
      <p:sp>
        <p:nvSpPr>
          <p:cNvPr id="27" name="Content Placeholder 2">
            <a:extLst>
              <a:ext uri="{FF2B5EF4-FFF2-40B4-BE49-F238E27FC236}">
                <a16:creationId xmlns:a16="http://schemas.microsoft.com/office/drawing/2014/main" id="{EA7BD44C-B7C0-5246-9851-A009A7A6926E}"/>
              </a:ext>
            </a:extLst>
          </p:cNvPr>
          <p:cNvSpPr txBox="1">
            <a:spLocks/>
          </p:cNvSpPr>
          <p:nvPr/>
        </p:nvSpPr>
        <p:spPr>
          <a:xfrm>
            <a:off x="10817036" y="3266602"/>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[Enter descriptor]</a:t>
            </a:r>
          </a:p>
          <a:p>
            <a:r>
              <a:rPr lang="en-US" sz="1050" dirty="0"/>
              <a:t>[Enter descriptor]</a:t>
            </a:r>
          </a:p>
          <a:p>
            <a:r>
              <a:rPr lang="en-US" sz="1050" dirty="0"/>
              <a:t>[Enter descriptor]</a:t>
            </a:r>
          </a:p>
          <a:p>
            <a:r>
              <a:rPr lang="en-US" sz="1050" dirty="0"/>
              <a:t>[Enter descriptor]</a:t>
            </a:r>
          </a:p>
          <a:p>
            <a:endParaRPr lang="en-US" sz="1050" dirty="0"/>
          </a:p>
          <a:p>
            <a:endParaRPr lang="en-US" sz="1050" dirty="0"/>
          </a:p>
        </p:txBody>
      </p:sp>
      <p:sp>
        <p:nvSpPr>
          <p:cNvPr id="28" name="Content Placeholder 2">
            <a:extLst>
              <a:ext uri="{FF2B5EF4-FFF2-40B4-BE49-F238E27FC236}">
                <a16:creationId xmlns:a16="http://schemas.microsoft.com/office/drawing/2014/main" id="{AD61894C-7366-E84D-9A4F-058915572D60}"/>
              </a:ext>
            </a:extLst>
          </p:cNvPr>
          <p:cNvSpPr txBox="1">
            <a:spLocks/>
          </p:cNvSpPr>
          <p:nvPr/>
        </p:nvSpPr>
        <p:spPr>
          <a:xfrm>
            <a:off x="7288152" y="5939643"/>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[Enter descriptor]</a:t>
            </a:r>
          </a:p>
          <a:p>
            <a:r>
              <a:rPr lang="en-US" sz="1050" dirty="0"/>
              <a:t>[Enter descriptor]</a:t>
            </a:r>
          </a:p>
          <a:p>
            <a:r>
              <a:rPr lang="en-US" sz="1050" dirty="0"/>
              <a:t>[Enter descriptor]</a:t>
            </a:r>
          </a:p>
          <a:p>
            <a:r>
              <a:rPr lang="en-US" sz="1050" dirty="0"/>
              <a:t>[Enter descriptor]</a:t>
            </a:r>
          </a:p>
          <a:p>
            <a:endParaRPr lang="en-US" sz="1050" dirty="0"/>
          </a:p>
          <a:p>
            <a:endParaRPr lang="en-US" sz="1050" dirty="0"/>
          </a:p>
        </p:txBody>
      </p:sp>
      <p:sp>
        <p:nvSpPr>
          <p:cNvPr id="29" name="Content Placeholder 2">
            <a:extLst>
              <a:ext uri="{FF2B5EF4-FFF2-40B4-BE49-F238E27FC236}">
                <a16:creationId xmlns:a16="http://schemas.microsoft.com/office/drawing/2014/main" id="{7CB200A8-8E1E-3340-916D-1ACB74EA87CC}"/>
              </a:ext>
            </a:extLst>
          </p:cNvPr>
          <p:cNvSpPr txBox="1">
            <a:spLocks/>
          </p:cNvSpPr>
          <p:nvPr/>
        </p:nvSpPr>
        <p:spPr>
          <a:xfrm>
            <a:off x="2940426" y="3344679"/>
            <a:ext cx="2495550" cy="1995786"/>
          </a:xfrm>
          <a:prstGeom prst="rect">
            <a:avLst/>
          </a:prstGeom>
        </p:spPr>
        <p:txBody>
          <a:bodyPr vert="horz" lIns="0" tIns="0" rIns="0" bIns="0" rtlCol="0">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[Enter descriptor]</a:t>
            </a:r>
          </a:p>
          <a:p>
            <a:r>
              <a:rPr lang="en-US" sz="1050" dirty="0"/>
              <a:t>[Enter descriptor]</a:t>
            </a:r>
          </a:p>
          <a:p>
            <a:r>
              <a:rPr lang="en-US" sz="1050" dirty="0"/>
              <a:t>[Enter descriptor]</a:t>
            </a:r>
          </a:p>
          <a:p>
            <a:r>
              <a:rPr lang="en-US" sz="1050" dirty="0"/>
              <a:t>[Enter descriptor]</a:t>
            </a:r>
          </a:p>
          <a:p>
            <a:endParaRPr lang="en-US" sz="1050" dirty="0"/>
          </a:p>
          <a:p>
            <a:endParaRPr lang="en-US" sz="1050" dirty="0"/>
          </a:p>
        </p:txBody>
      </p:sp>
    </p:spTree>
    <p:extLst>
      <p:ext uri="{BB962C8B-B14F-4D97-AF65-F5344CB8AC3E}">
        <p14:creationId xmlns:p14="http://schemas.microsoft.com/office/powerpoint/2010/main" val="55794007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E605C"/>
      </a:dk2>
      <a:lt2>
        <a:srgbClr val="A09F9F"/>
      </a:lt2>
      <a:accent1>
        <a:srgbClr val="EC2027"/>
      </a:accent1>
      <a:accent2>
        <a:srgbClr val="2E4420"/>
      </a:accent2>
      <a:accent3>
        <a:srgbClr val="B3C53A"/>
      </a:accent3>
      <a:accent4>
        <a:srgbClr val="67613E"/>
      </a:accent4>
      <a:accent5>
        <a:srgbClr val="000000"/>
      </a:accent5>
      <a:accent6>
        <a:srgbClr val="202841"/>
      </a:accent6>
      <a:hlink>
        <a:srgbClr val="EC2027"/>
      </a:hlink>
      <a:folHlink>
        <a:srgbClr val="EC20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164</Words>
  <Application>Microsoft Macintosh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Lato</vt:lpstr>
      <vt:lpstr>Lora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Woodring</dc:creator>
  <cp:lastModifiedBy>Tim Woodring</cp:lastModifiedBy>
  <cp:revision>33</cp:revision>
  <dcterms:created xsi:type="dcterms:W3CDTF">2020-08-10T16:31:12Z</dcterms:created>
  <dcterms:modified xsi:type="dcterms:W3CDTF">2020-09-13T19:42:06Z</dcterms:modified>
</cp:coreProperties>
</file>