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p:restoredTop sz="94694"/>
  </p:normalViewPr>
  <p:slideViewPr>
    <p:cSldViewPr snapToGrid="0" snapToObjects="1">
      <p:cViewPr varScale="1">
        <p:scale>
          <a:sx n="117" d="100"/>
          <a:sy n="117" d="100"/>
        </p:scale>
        <p:origin x="9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CD71E-CB0F-7345-9BC0-983AD3F1E712}" type="datetimeFigureOut">
              <a:rPr lang="en-US" smtClean="0"/>
              <a:t>9/13/20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69631-D92F-644C-9986-66E2FECAD450}" type="slidenum">
              <a:rPr lang="en-US" smtClean="0"/>
              <a:t>‹#›</a:t>
            </a:fld>
            <a:endParaRPr lang="en-US"/>
          </a:p>
        </p:txBody>
      </p:sp>
    </p:spTree>
    <p:extLst>
      <p:ext uri="{BB962C8B-B14F-4D97-AF65-F5344CB8AC3E}">
        <p14:creationId xmlns:p14="http://schemas.microsoft.com/office/powerpoint/2010/main" val="292358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C20-1EA4-184E-A529-372ED2004DA4}"/>
              </a:ext>
            </a:extLst>
          </p:cNvPr>
          <p:cNvSpPr>
            <a:spLocks noGrp="1"/>
          </p:cNvSpPr>
          <p:nvPr>
            <p:ph type="ctrTitle"/>
          </p:nvPr>
        </p:nvSpPr>
        <p:spPr>
          <a:xfrm>
            <a:off x="1145629" y="2151117"/>
            <a:ext cx="9144000" cy="2387600"/>
          </a:xfrm>
        </p:spPr>
        <p:txBody>
          <a:bodyPr anchor="ctr"/>
          <a:lstStyle>
            <a:lvl1pPr algn="l">
              <a:defRPr sz="6000">
                <a:solidFill>
                  <a:schemeClr val="bg1">
                    <a:lumMod val="95000"/>
                  </a:schemeClr>
                </a:solidFill>
              </a:defRPr>
            </a:lvl1pPr>
          </a:lstStyle>
          <a:p>
            <a:r>
              <a:rPr lang="en-US" dirty="0"/>
              <a:t>Click to edit Master title style</a:t>
            </a:r>
          </a:p>
        </p:txBody>
      </p:sp>
      <p:pic>
        <p:nvPicPr>
          <p:cNvPr id="15" name="Picture 14" descr="A picture containing drawing&#10;&#10;Description automatically generated">
            <a:extLst>
              <a:ext uri="{FF2B5EF4-FFF2-40B4-BE49-F238E27FC236}">
                <a16:creationId xmlns:a16="http://schemas.microsoft.com/office/drawing/2014/main" id="{8C93D568-BE46-D14B-9F79-E022BDBB8C05}"/>
              </a:ext>
            </a:extLst>
          </p:cNvPr>
          <p:cNvPicPr>
            <a:picLocks noChangeAspect="1"/>
          </p:cNvPicPr>
          <p:nvPr userDrawn="1"/>
        </p:nvPicPr>
        <p:blipFill>
          <a:blip r:embed="rId2"/>
          <a:stretch>
            <a:fillRect/>
          </a:stretch>
        </p:blipFill>
        <p:spPr>
          <a:xfrm>
            <a:off x="9627475" y="5907124"/>
            <a:ext cx="2194693" cy="543818"/>
          </a:xfrm>
          <a:prstGeom prst="rect">
            <a:avLst/>
          </a:prstGeom>
        </p:spPr>
      </p:pic>
    </p:spTree>
    <p:extLst>
      <p:ext uri="{BB962C8B-B14F-4D97-AF65-F5344CB8AC3E}">
        <p14:creationId xmlns:p14="http://schemas.microsoft.com/office/powerpoint/2010/main" val="136643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E556-033C-3D41-8F2E-46C8F781E83E}"/>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88D85283-C1BD-B74B-ADF7-482B119D7129}"/>
              </a:ext>
            </a:extLst>
          </p:cNvPr>
          <p:cNvSpPr>
            <a:spLocks noGrp="1"/>
          </p:cNvSpPr>
          <p:nvPr>
            <p:ph type="sldNum" sz="quarter" idx="12"/>
          </p:nvPr>
        </p:nvSpPr>
        <p:spPr/>
        <p:txBody>
          <a:bodyPr/>
          <a:lstStyle/>
          <a:p>
            <a:fld id="{A6C6CB9F-278F-B749-9DFB-45CA109DB185}" type="slidenum">
              <a:rPr lang="en-US" smtClean="0"/>
              <a:t>‹#›</a:t>
            </a:fld>
            <a:endParaRPr lang="en-US"/>
          </a:p>
        </p:txBody>
      </p:sp>
      <p:sp>
        <p:nvSpPr>
          <p:cNvPr id="5" name="Content Placeholder 2">
            <a:extLst>
              <a:ext uri="{FF2B5EF4-FFF2-40B4-BE49-F238E27FC236}">
                <a16:creationId xmlns:a16="http://schemas.microsoft.com/office/drawing/2014/main" id="{082D06A2-37E0-FB47-A175-C74301B72884}"/>
              </a:ext>
            </a:extLst>
          </p:cNvPr>
          <p:cNvSpPr>
            <a:spLocks noGrp="1"/>
          </p:cNvSpPr>
          <p:nvPr>
            <p:ph idx="1"/>
          </p:nvPr>
        </p:nvSpPr>
        <p:spPr>
          <a:xfrm>
            <a:off x="838200" y="1494265"/>
            <a:ext cx="10515600" cy="4682698"/>
          </a:xfrm>
        </p:spPr>
        <p:txBody>
          <a:bodyPr/>
          <a:lstStyle>
            <a:lvl1pPr marL="0" indent="0">
              <a:lnSpc>
                <a:spcPct val="125000"/>
              </a:lnSpc>
              <a:spcBef>
                <a:spcPts val="0"/>
              </a:spcBef>
              <a:buNone/>
              <a:defRPr sz="2000">
                <a:solidFill>
                  <a:schemeClr val="tx2"/>
                </a:solidFill>
              </a:defRPr>
            </a:lvl1pPr>
            <a:lvl2pPr marL="457200" indent="0">
              <a:buNone/>
              <a:defRPr sz="1800">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Click to edit Master text styles</a:t>
            </a:r>
          </a:p>
        </p:txBody>
      </p:sp>
    </p:spTree>
    <p:extLst>
      <p:ext uri="{BB962C8B-B14F-4D97-AF65-F5344CB8AC3E}">
        <p14:creationId xmlns:p14="http://schemas.microsoft.com/office/powerpoint/2010/main" val="97361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mp; Content (Black)">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E556-033C-3D41-8F2E-46C8F781E83E}"/>
              </a:ext>
            </a:extLst>
          </p:cNvPr>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AC8A334-4840-2540-AE61-5ACF3100B737}"/>
              </a:ext>
            </a:extLst>
          </p:cNvPr>
          <p:cNvSpPr>
            <a:spLocks noGrp="1"/>
          </p:cNvSpPr>
          <p:nvPr>
            <p:ph idx="1"/>
          </p:nvPr>
        </p:nvSpPr>
        <p:spPr>
          <a:xfrm>
            <a:off x="838200" y="1494264"/>
            <a:ext cx="10515600" cy="4677935"/>
          </a:xfrm>
        </p:spPr>
        <p:txBody>
          <a:bodyPr/>
          <a:lstStyle>
            <a:lvl1pPr marL="0" indent="0">
              <a:lnSpc>
                <a:spcPct val="125000"/>
              </a:lnSpc>
              <a:spcBef>
                <a:spcPts val="0"/>
              </a:spcBef>
              <a:buNone/>
              <a:defRPr sz="2000">
                <a:solidFill>
                  <a:schemeClr val="bg2"/>
                </a:solidFill>
              </a:defRPr>
            </a:lvl1pPr>
            <a:lvl2pPr marL="457200" indent="0">
              <a:buNone/>
              <a:defRPr sz="1800">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88D85283-C1BD-B74B-ADF7-482B119D7129}"/>
              </a:ext>
            </a:extLst>
          </p:cNvPr>
          <p:cNvSpPr>
            <a:spLocks noGrp="1"/>
          </p:cNvSpPr>
          <p:nvPr>
            <p:ph type="sldNum" sz="quarter" idx="12"/>
          </p:nvPr>
        </p:nvSpPr>
        <p:spPr/>
        <p:txBody>
          <a:bodyPr/>
          <a:lstStyle/>
          <a:p>
            <a:fld id="{A6C6CB9F-278F-B749-9DFB-45CA109DB185}" type="slidenum">
              <a:rPr lang="en-US" smtClean="0"/>
              <a:t>‹#›</a:t>
            </a:fld>
            <a:endParaRPr lang="en-US" dirty="0"/>
          </a:p>
        </p:txBody>
      </p:sp>
    </p:spTree>
    <p:extLst>
      <p:ext uri="{BB962C8B-B14F-4D97-AF65-F5344CB8AC3E}">
        <p14:creationId xmlns:p14="http://schemas.microsoft.com/office/powerpoint/2010/main" val="817671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Content (Gra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E556-033C-3D41-8F2E-46C8F781E83E}"/>
              </a:ext>
            </a:extLst>
          </p:cNvPr>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88D85283-C1BD-B74B-ADF7-482B119D7129}"/>
              </a:ext>
            </a:extLst>
          </p:cNvPr>
          <p:cNvSpPr>
            <a:spLocks noGrp="1"/>
          </p:cNvSpPr>
          <p:nvPr>
            <p:ph type="sldNum" sz="quarter" idx="12"/>
          </p:nvPr>
        </p:nvSpPr>
        <p:spPr/>
        <p:txBody>
          <a:bodyPr/>
          <a:lstStyle/>
          <a:p>
            <a:fld id="{A6C6CB9F-278F-B749-9DFB-45CA109DB185}" type="slidenum">
              <a:rPr lang="en-US" smtClean="0"/>
              <a:t>‹#›</a:t>
            </a:fld>
            <a:endParaRPr lang="en-US"/>
          </a:p>
        </p:txBody>
      </p:sp>
      <p:sp>
        <p:nvSpPr>
          <p:cNvPr id="7" name="Content Placeholder 2">
            <a:extLst>
              <a:ext uri="{FF2B5EF4-FFF2-40B4-BE49-F238E27FC236}">
                <a16:creationId xmlns:a16="http://schemas.microsoft.com/office/drawing/2014/main" id="{6BAC341E-E88D-004D-8AAF-965CD9973E54}"/>
              </a:ext>
            </a:extLst>
          </p:cNvPr>
          <p:cNvSpPr>
            <a:spLocks noGrp="1"/>
          </p:cNvSpPr>
          <p:nvPr>
            <p:ph idx="1"/>
          </p:nvPr>
        </p:nvSpPr>
        <p:spPr>
          <a:xfrm>
            <a:off x="838200" y="1494265"/>
            <a:ext cx="10515600" cy="4682698"/>
          </a:xfrm>
        </p:spPr>
        <p:txBody>
          <a:bodyPr/>
          <a:lstStyle>
            <a:lvl1pPr marL="0" indent="0">
              <a:lnSpc>
                <a:spcPct val="125000"/>
              </a:lnSpc>
              <a:spcBef>
                <a:spcPts val="0"/>
              </a:spcBef>
              <a:buNone/>
              <a:defRPr sz="2000">
                <a:solidFill>
                  <a:schemeClr val="bg2"/>
                </a:solidFill>
              </a:defRPr>
            </a:lvl1pPr>
            <a:lvl2pPr marL="457200" indent="0">
              <a:buNone/>
              <a:defRPr sz="1800">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Click to edit Master text styles</a:t>
            </a:r>
          </a:p>
        </p:txBody>
      </p:sp>
    </p:spTree>
    <p:extLst>
      <p:ext uri="{BB962C8B-B14F-4D97-AF65-F5344CB8AC3E}">
        <p14:creationId xmlns:p14="http://schemas.microsoft.com/office/powerpoint/2010/main" val="1449940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7197-EAF0-074C-B000-39192D9EC37F}"/>
              </a:ext>
            </a:extLst>
          </p:cNvPr>
          <p:cNvSpPr>
            <a:spLocks noGrp="1"/>
          </p:cNvSpPr>
          <p:nvPr>
            <p:ph type="title"/>
          </p:nvPr>
        </p:nvSpPr>
        <p:spPr/>
        <p:txBody>
          <a:bodyPr/>
          <a:lstStyle>
            <a:lvl1pPr>
              <a:defRPr>
                <a:solidFill>
                  <a:schemeClr val="tx1">
                    <a:lumMod val="95000"/>
                    <a:lumOff val="5000"/>
                  </a:schemeClr>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EF551128-FA6D-854B-9475-62DE27A0B0D8}"/>
              </a:ext>
            </a:extLst>
          </p:cNvPr>
          <p:cNvSpPr>
            <a:spLocks noGrp="1"/>
          </p:cNvSpPr>
          <p:nvPr>
            <p:ph type="sldNum" sz="quarter" idx="12"/>
          </p:nvPr>
        </p:nvSpPr>
        <p:spPr/>
        <p:txBody>
          <a:bodyPr/>
          <a:lstStyle/>
          <a:p>
            <a:fld id="{A6C6CB9F-278F-B749-9DFB-45CA109DB185}" type="slidenum">
              <a:rPr lang="en-US" smtClean="0"/>
              <a:t>‹#›</a:t>
            </a:fld>
            <a:endParaRPr lang="en-US"/>
          </a:p>
        </p:txBody>
      </p:sp>
    </p:spTree>
    <p:extLst>
      <p:ext uri="{BB962C8B-B14F-4D97-AF65-F5344CB8AC3E}">
        <p14:creationId xmlns:p14="http://schemas.microsoft.com/office/powerpoint/2010/main" val="30466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576E3A-66B0-7A49-AE8F-788379CEF435}"/>
              </a:ext>
            </a:extLst>
          </p:cNvPr>
          <p:cNvSpPr>
            <a:spLocks noGrp="1"/>
          </p:cNvSpPr>
          <p:nvPr>
            <p:ph type="sldNum" sz="quarter" idx="12"/>
          </p:nvPr>
        </p:nvSpPr>
        <p:spPr/>
        <p:txBody>
          <a:bodyPr/>
          <a:lstStyle/>
          <a:p>
            <a:fld id="{A6C6CB9F-278F-B749-9DFB-45CA109DB185}" type="slidenum">
              <a:rPr lang="en-US" smtClean="0"/>
              <a:t>‹#›</a:t>
            </a:fld>
            <a:endParaRPr lang="en-US"/>
          </a:p>
        </p:txBody>
      </p:sp>
    </p:spTree>
    <p:extLst>
      <p:ext uri="{BB962C8B-B14F-4D97-AF65-F5344CB8AC3E}">
        <p14:creationId xmlns:p14="http://schemas.microsoft.com/office/powerpoint/2010/main" val="3084537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B4837B5-225A-2847-846B-D3092C10D16C}"/>
              </a:ext>
            </a:extLst>
          </p:cNvPr>
          <p:cNvSpPr>
            <a:spLocks noGrp="1"/>
          </p:cNvSpPr>
          <p:nvPr>
            <p:ph type="pic" sz="quarter" idx="13"/>
          </p:nvPr>
        </p:nvSpPr>
        <p:spPr>
          <a:xfrm>
            <a:off x="0" y="0"/>
            <a:ext cx="12192000" cy="6858000"/>
          </a:xfrm>
        </p:spPr>
        <p:txBody>
          <a:bodyPr/>
          <a:lstStyle/>
          <a:p>
            <a:endParaRPr lang="en-US"/>
          </a:p>
        </p:txBody>
      </p:sp>
      <p:sp>
        <p:nvSpPr>
          <p:cNvPr id="4" name="Slide Number Placeholder 3">
            <a:extLst>
              <a:ext uri="{FF2B5EF4-FFF2-40B4-BE49-F238E27FC236}">
                <a16:creationId xmlns:a16="http://schemas.microsoft.com/office/drawing/2014/main" id="{BC576E3A-66B0-7A49-AE8F-788379CEF435}"/>
              </a:ext>
            </a:extLst>
          </p:cNvPr>
          <p:cNvSpPr>
            <a:spLocks noGrp="1"/>
          </p:cNvSpPr>
          <p:nvPr>
            <p:ph type="sldNum" sz="quarter" idx="12"/>
          </p:nvPr>
        </p:nvSpPr>
        <p:spPr/>
        <p:txBody>
          <a:bodyPr/>
          <a:lstStyle/>
          <a:p>
            <a:fld id="{A6C6CB9F-278F-B749-9DFB-45CA109DB185}" type="slidenum">
              <a:rPr lang="en-US" smtClean="0"/>
              <a:t>‹#›</a:t>
            </a:fld>
            <a:endParaRPr lang="en-US" dirty="0"/>
          </a:p>
        </p:txBody>
      </p:sp>
    </p:spTree>
    <p:extLst>
      <p:ext uri="{BB962C8B-B14F-4D97-AF65-F5344CB8AC3E}">
        <p14:creationId xmlns:p14="http://schemas.microsoft.com/office/powerpoint/2010/main" val="4038439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amp;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7766-8442-764C-8119-29FC9335F6D0}"/>
              </a:ext>
            </a:extLst>
          </p:cNvPr>
          <p:cNvSpPr>
            <a:spLocks noGrp="1"/>
          </p:cNvSpPr>
          <p:nvPr>
            <p:ph type="title"/>
          </p:nvPr>
        </p:nvSpPr>
        <p:spPr>
          <a:xfrm>
            <a:off x="839788" y="651640"/>
            <a:ext cx="3932237" cy="1405759"/>
          </a:xfrm>
        </p:spPr>
        <p:txBody>
          <a:bodyPr anchor="b"/>
          <a:lstStyle>
            <a:lvl1pPr>
              <a:defRPr sz="3200">
                <a:solidFill>
                  <a:schemeClr val="tx1">
                    <a:lumMod val="95000"/>
                    <a:lumOff val="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66F707-4448-DB41-AD8E-7F1FAA743E50}"/>
              </a:ext>
            </a:extLst>
          </p:cNvPr>
          <p:cNvSpPr>
            <a:spLocks noGrp="1"/>
          </p:cNvSpPr>
          <p:nvPr>
            <p:ph idx="1"/>
          </p:nvPr>
        </p:nvSpPr>
        <p:spPr>
          <a:xfrm>
            <a:off x="5183188" y="651640"/>
            <a:ext cx="6172200" cy="54443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5C2E9E2-ABF3-7740-93FE-385C6051577E}"/>
              </a:ext>
            </a:extLst>
          </p:cNvPr>
          <p:cNvSpPr>
            <a:spLocks noGrp="1"/>
          </p:cNvSpPr>
          <p:nvPr>
            <p:ph type="body" sz="half" idx="2"/>
          </p:nvPr>
        </p:nvSpPr>
        <p:spPr>
          <a:xfrm>
            <a:off x="839788" y="2333296"/>
            <a:ext cx="3932237" cy="36951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8CD091E6-F253-E540-B21D-3A3509A157E3}"/>
              </a:ext>
            </a:extLst>
          </p:cNvPr>
          <p:cNvSpPr>
            <a:spLocks noGrp="1"/>
          </p:cNvSpPr>
          <p:nvPr>
            <p:ph type="sldNum" sz="quarter" idx="12"/>
          </p:nvPr>
        </p:nvSpPr>
        <p:spPr/>
        <p:txBody>
          <a:bodyPr/>
          <a:lstStyle/>
          <a:p>
            <a:fld id="{A6C6CB9F-278F-B749-9DFB-45CA109DB185}" type="slidenum">
              <a:rPr lang="en-US" smtClean="0"/>
              <a:t>‹#›</a:t>
            </a:fld>
            <a:endParaRPr lang="en-US"/>
          </a:p>
        </p:txBody>
      </p:sp>
    </p:spTree>
    <p:extLst>
      <p:ext uri="{BB962C8B-B14F-4D97-AF65-F5344CB8AC3E}">
        <p14:creationId xmlns:p14="http://schemas.microsoft.com/office/powerpoint/2010/main" val="133078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mp; Pictur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7766-8442-764C-8119-29FC9335F6D0}"/>
              </a:ext>
            </a:extLst>
          </p:cNvPr>
          <p:cNvSpPr>
            <a:spLocks noGrp="1"/>
          </p:cNvSpPr>
          <p:nvPr>
            <p:ph type="title"/>
          </p:nvPr>
        </p:nvSpPr>
        <p:spPr>
          <a:xfrm>
            <a:off x="7419976" y="651640"/>
            <a:ext cx="3932237" cy="1405759"/>
          </a:xfrm>
        </p:spPr>
        <p:txBody>
          <a:bodyPr anchor="b"/>
          <a:lstStyle>
            <a:lvl1pPr>
              <a:defRPr sz="3200">
                <a:solidFill>
                  <a:schemeClr val="tx1">
                    <a:lumMod val="95000"/>
                    <a:lumOff val="5000"/>
                  </a:schemeClr>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35C2E9E2-ABF3-7740-93FE-385C6051577E}"/>
              </a:ext>
            </a:extLst>
          </p:cNvPr>
          <p:cNvSpPr>
            <a:spLocks noGrp="1"/>
          </p:cNvSpPr>
          <p:nvPr>
            <p:ph type="body" sz="half" idx="2"/>
          </p:nvPr>
        </p:nvSpPr>
        <p:spPr>
          <a:xfrm>
            <a:off x="7419976" y="2333296"/>
            <a:ext cx="3932237" cy="36951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CD091E6-F253-E540-B21D-3A3509A157E3}"/>
              </a:ext>
            </a:extLst>
          </p:cNvPr>
          <p:cNvSpPr>
            <a:spLocks noGrp="1"/>
          </p:cNvSpPr>
          <p:nvPr>
            <p:ph type="sldNum" sz="quarter" idx="12"/>
          </p:nvPr>
        </p:nvSpPr>
        <p:spPr/>
        <p:txBody>
          <a:bodyPr/>
          <a:lstStyle/>
          <a:p>
            <a:fld id="{A6C6CB9F-278F-B749-9DFB-45CA109DB185}" type="slidenum">
              <a:rPr lang="en-US" smtClean="0"/>
              <a:t>‹#›</a:t>
            </a:fld>
            <a:endParaRPr lang="en-US"/>
          </a:p>
        </p:txBody>
      </p:sp>
      <p:sp>
        <p:nvSpPr>
          <p:cNvPr id="10" name="Picture Placeholder 8">
            <a:extLst>
              <a:ext uri="{FF2B5EF4-FFF2-40B4-BE49-F238E27FC236}">
                <a16:creationId xmlns:a16="http://schemas.microsoft.com/office/drawing/2014/main" id="{990863B7-994E-8047-94BD-59463E5355A1}"/>
              </a:ext>
            </a:extLst>
          </p:cNvPr>
          <p:cNvSpPr>
            <a:spLocks noGrp="1"/>
          </p:cNvSpPr>
          <p:nvPr>
            <p:ph type="pic" sz="quarter" idx="13"/>
          </p:nvPr>
        </p:nvSpPr>
        <p:spPr>
          <a:xfrm>
            <a:off x="839787" y="650875"/>
            <a:ext cx="6159500" cy="5456238"/>
          </a:xfrm>
          <a:solidFill>
            <a:schemeClr val="bg1">
              <a:lumMod val="85000"/>
            </a:schemeClr>
          </a:solidFill>
        </p:spPr>
        <p:txBody>
          <a:bodyPr/>
          <a:lstStyle>
            <a:lvl1pPr marL="0" indent="0">
              <a:buNone/>
              <a:defRPr/>
            </a:lvl1pPr>
          </a:lstStyle>
          <a:p>
            <a:endParaRPr lang="en-US" dirty="0"/>
          </a:p>
        </p:txBody>
      </p:sp>
    </p:spTree>
    <p:extLst>
      <p:ext uri="{BB962C8B-B14F-4D97-AF65-F5344CB8AC3E}">
        <p14:creationId xmlns:p14="http://schemas.microsoft.com/office/powerpoint/2010/main" val="368682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7766-8442-764C-8119-29FC9335F6D0}"/>
              </a:ext>
            </a:extLst>
          </p:cNvPr>
          <p:cNvSpPr>
            <a:spLocks noGrp="1"/>
          </p:cNvSpPr>
          <p:nvPr>
            <p:ph type="title"/>
          </p:nvPr>
        </p:nvSpPr>
        <p:spPr>
          <a:xfrm>
            <a:off x="839788" y="651640"/>
            <a:ext cx="3932237" cy="1405759"/>
          </a:xfrm>
        </p:spPr>
        <p:txBody>
          <a:bodyPr anchor="b"/>
          <a:lstStyle>
            <a:lvl1pPr>
              <a:defRPr sz="3200">
                <a:solidFill>
                  <a:schemeClr val="tx1">
                    <a:lumMod val="95000"/>
                    <a:lumOff val="5000"/>
                  </a:schemeClr>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35C2E9E2-ABF3-7740-93FE-385C6051577E}"/>
              </a:ext>
            </a:extLst>
          </p:cNvPr>
          <p:cNvSpPr>
            <a:spLocks noGrp="1"/>
          </p:cNvSpPr>
          <p:nvPr>
            <p:ph type="body" sz="half" idx="2"/>
          </p:nvPr>
        </p:nvSpPr>
        <p:spPr>
          <a:xfrm>
            <a:off x="839788" y="2333296"/>
            <a:ext cx="3932237" cy="36951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CD091E6-F253-E540-B21D-3A3509A157E3}"/>
              </a:ext>
            </a:extLst>
          </p:cNvPr>
          <p:cNvSpPr>
            <a:spLocks noGrp="1"/>
          </p:cNvSpPr>
          <p:nvPr>
            <p:ph type="sldNum" sz="quarter" idx="12"/>
          </p:nvPr>
        </p:nvSpPr>
        <p:spPr/>
        <p:txBody>
          <a:bodyPr/>
          <a:lstStyle/>
          <a:p>
            <a:fld id="{A6C6CB9F-278F-B749-9DFB-45CA109DB185}" type="slidenum">
              <a:rPr lang="en-US" smtClean="0"/>
              <a:t>‹#›</a:t>
            </a:fld>
            <a:endParaRPr lang="en-US"/>
          </a:p>
        </p:txBody>
      </p:sp>
      <p:sp>
        <p:nvSpPr>
          <p:cNvPr id="10" name="Picture Placeholder 8">
            <a:extLst>
              <a:ext uri="{FF2B5EF4-FFF2-40B4-BE49-F238E27FC236}">
                <a16:creationId xmlns:a16="http://schemas.microsoft.com/office/drawing/2014/main" id="{990863B7-994E-8047-94BD-59463E5355A1}"/>
              </a:ext>
            </a:extLst>
          </p:cNvPr>
          <p:cNvSpPr>
            <a:spLocks noGrp="1"/>
          </p:cNvSpPr>
          <p:nvPr>
            <p:ph type="pic" sz="quarter" idx="13"/>
          </p:nvPr>
        </p:nvSpPr>
        <p:spPr>
          <a:xfrm>
            <a:off x="5192713" y="650875"/>
            <a:ext cx="6159500" cy="5456238"/>
          </a:xfrm>
          <a:solidFill>
            <a:schemeClr val="bg1">
              <a:lumMod val="85000"/>
            </a:schemeClr>
          </a:solidFill>
        </p:spPr>
        <p:txBody>
          <a:bodyPr/>
          <a:lstStyle>
            <a:lvl1pPr marL="0" indent="0">
              <a:buNone/>
              <a:defRPr/>
            </a:lvl1pPr>
          </a:lstStyle>
          <a:p>
            <a:endParaRPr lang="en-US" dirty="0"/>
          </a:p>
        </p:txBody>
      </p:sp>
    </p:spTree>
    <p:extLst>
      <p:ext uri="{BB962C8B-B14F-4D97-AF65-F5344CB8AC3E}">
        <p14:creationId xmlns:p14="http://schemas.microsoft.com/office/powerpoint/2010/main" val="606466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8C93D568-BE46-D14B-9F79-E022BDBB8C05}"/>
              </a:ext>
            </a:extLst>
          </p:cNvPr>
          <p:cNvPicPr>
            <a:picLocks noChangeAspect="1"/>
          </p:cNvPicPr>
          <p:nvPr userDrawn="1"/>
        </p:nvPicPr>
        <p:blipFill>
          <a:blip r:embed="rId2"/>
          <a:stretch>
            <a:fillRect/>
          </a:stretch>
        </p:blipFill>
        <p:spPr>
          <a:xfrm>
            <a:off x="9627475" y="5907124"/>
            <a:ext cx="2194693" cy="543818"/>
          </a:xfrm>
          <a:prstGeom prst="rect">
            <a:avLst/>
          </a:prstGeom>
        </p:spPr>
      </p:pic>
      <p:sp>
        <p:nvSpPr>
          <p:cNvPr id="6" name="Title 1">
            <a:extLst>
              <a:ext uri="{FF2B5EF4-FFF2-40B4-BE49-F238E27FC236}">
                <a16:creationId xmlns:a16="http://schemas.microsoft.com/office/drawing/2014/main" id="{84DBAE00-219C-3440-9731-8C4FDE8E641E}"/>
              </a:ext>
            </a:extLst>
          </p:cNvPr>
          <p:cNvSpPr>
            <a:spLocks noGrp="1"/>
          </p:cNvSpPr>
          <p:nvPr>
            <p:ph type="ctrTitle" hasCustomPrompt="1"/>
          </p:nvPr>
        </p:nvSpPr>
        <p:spPr>
          <a:xfrm>
            <a:off x="839788" y="873087"/>
            <a:ext cx="4646612" cy="642452"/>
          </a:xfrm>
        </p:spPr>
        <p:txBody>
          <a:bodyPr anchor="t">
            <a:normAutofit/>
          </a:bodyPr>
          <a:lstStyle>
            <a:lvl1pPr algn="l">
              <a:defRPr sz="4000">
                <a:solidFill>
                  <a:schemeClr val="bg1">
                    <a:lumMod val="95000"/>
                  </a:schemeClr>
                </a:solidFill>
              </a:defRPr>
            </a:lvl1pPr>
          </a:lstStyle>
          <a:p>
            <a:r>
              <a:rPr lang="en-US" dirty="0"/>
              <a:t>Think differently.</a:t>
            </a:r>
          </a:p>
        </p:txBody>
      </p:sp>
      <p:sp>
        <p:nvSpPr>
          <p:cNvPr id="7" name="Text Placeholder 3">
            <a:extLst>
              <a:ext uri="{FF2B5EF4-FFF2-40B4-BE49-F238E27FC236}">
                <a16:creationId xmlns:a16="http://schemas.microsoft.com/office/drawing/2014/main" id="{5AC02C5C-2E79-4944-AE88-2CB7B50B20E7}"/>
              </a:ext>
            </a:extLst>
          </p:cNvPr>
          <p:cNvSpPr>
            <a:spLocks noGrp="1"/>
          </p:cNvSpPr>
          <p:nvPr>
            <p:ph type="body" sz="half" idx="2" hasCustomPrompt="1"/>
          </p:nvPr>
        </p:nvSpPr>
        <p:spPr>
          <a:xfrm>
            <a:off x="839788" y="4181707"/>
            <a:ext cx="7746651" cy="2030779"/>
          </a:xfrm>
        </p:spPr>
        <p:txBody>
          <a:bodyPr anchor="b">
            <a:normAutofit/>
          </a:bodyPr>
          <a:lstStyle>
            <a:lvl1pPr marL="0" indent="0">
              <a:lnSpc>
                <a:spcPct val="100000"/>
              </a:lnSpc>
              <a:buNone/>
              <a:defRPr sz="1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By participating in this presentation and reviewing the following materials, you agree to be bound by the following: All of this information and materials are confidential and proprietary and shall remain the sole property of </a:t>
            </a:r>
            <a:r>
              <a:rPr lang="en-US" dirty="0" err="1"/>
              <a:t>Chermack</a:t>
            </a:r>
            <a:r>
              <a:rPr lang="en-US" dirty="0"/>
              <a:t> Scenarios and you shall have no rights to or in such information. You shall hold such information in strict confidence. You shall not make any disclosure of such information (including methods or concepts utilized therein) to anyone without the express written consent of </a:t>
            </a:r>
            <a:r>
              <a:rPr lang="en-US" dirty="0" err="1"/>
              <a:t>Chermack</a:t>
            </a:r>
            <a:r>
              <a:rPr lang="en-US" dirty="0"/>
              <a:t> Scenarios, LLC. All information herein is protected by applicable U.S. intellectual property laws and is owned by </a:t>
            </a:r>
            <a:r>
              <a:rPr lang="en-US" dirty="0" err="1"/>
              <a:t>Chermack</a:t>
            </a:r>
            <a:r>
              <a:rPr lang="en-US" dirty="0"/>
              <a:t> Scenarios, LLC or other third parties. No licenses or rights under any patent, copyright, or trademark are granted or are to be implied by Unbridled's disclosures of these materials to you.</a:t>
            </a:r>
          </a:p>
        </p:txBody>
      </p:sp>
      <p:sp>
        <p:nvSpPr>
          <p:cNvPr id="8" name="Text Placeholder 3">
            <a:extLst>
              <a:ext uri="{FF2B5EF4-FFF2-40B4-BE49-F238E27FC236}">
                <a16:creationId xmlns:a16="http://schemas.microsoft.com/office/drawing/2014/main" id="{295EAD59-90B7-994D-AFB8-394013212AF2}"/>
              </a:ext>
            </a:extLst>
          </p:cNvPr>
          <p:cNvSpPr>
            <a:spLocks noGrp="1"/>
          </p:cNvSpPr>
          <p:nvPr>
            <p:ph type="body" sz="half" idx="10" hasCustomPrompt="1"/>
          </p:nvPr>
        </p:nvSpPr>
        <p:spPr>
          <a:xfrm>
            <a:off x="839788" y="3350943"/>
            <a:ext cx="7746651" cy="642452"/>
          </a:xfrm>
        </p:spPr>
        <p:txBody>
          <a:bodyPr anchor="b">
            <a:normAutofit/>
          </a:bodyPr>
          <a:lstStyle>
            <a:lvl1pPr marL="0" indent="0">
              <a:lnSpc>
                <a:spcPct val="100000"/>
              </a:lnSpc>
              <a:buNone/>
              <a:defRPr sz="1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NOTICE: THESE MATERIALS CONTAIN INFORMATION THAT IS CONFIDENTIAL AND PROPRIETARY OR PROTECTED BY U.S. INTELLECTUAL PROPERTY LAWS:</a:t>
            </a:r>
          </a:p>
        </p:txBody>
      </p:sp>
    </p:spTree>
    <p:extLst>
      <p:ext uri="{BB962C8B-B14F-4D97-AF65-F5344CB8AC3E}">
        <p14:creationId xmlns:p14="http://schemas.microsoft.com/office/powerpoint/2010/main" val="308962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C20-1EA4-184E-A529-372ED2004DA4}"/>
              </a:ext>
            </a:extLst>
          </p:cNvPr>
          <p:cNvSpPr>
            <a:spLocks noGrp="1"/>
          </p:cNvSpPr>
          <p:nvPr>
            <p:ph type="ctrTitle"/>
          </p:nvPr>
        </p:nvSpPr>
        <p:spPr>
          <a:xfrm>
            <a:off x="1145629" y="2151117"/>
            <a:ext cx="7463112" cy="2387600"/>
          </a:xfrm>
        </p:spPr>
        <p:txBody>
          <a:bodyPr anchor="ctr"/>
          <a:lstStyle>
            <a:lvl1pPr algn="l">
              <a:defRPr sz="6000">
                <a:solidFill>
                  <a:schemeClr val="bg1">
                    <a:lumMod val="95000"/>
                  </a:schemeClr>
                </a:solidFill>
              </a:defRPr>
            </a:lvl1pPr>
          </a:lstStyle>
          <a:p>
            <a:r>
              <a:rPr lang="en-US" dirty="0"/>
              <a:t>Click to edit Master title style</a:t>
            </a:r>
          </a:p>
        </p:txBody>
      </p:sp>
      <p:pic>
        <p:nvPicPr>
          <p:cNvPr id="15" name="Picture 14" descr="A picture containing drawing&#10;&#10;Description automatically generated">
            <a:extLst>
              <a:ext uri="{FF2B5EF4-FFF2-40B4-BE49-F238E27FC236}">
                <a16:creationId xmlns:a16="http://schemas.microsoft.com/office/drawing/2014/main" id="{8C93D568-BE46-D14B-9F79-E022BDBB8C05}"/>
              </a:ext>
            </a:extLst>
          </p:cNvPr>
          <p:cNvPicPr>
            <a:picLocks noChangeAspect="1"/>
          </p:cNvPicPr>
          <p:nvPr userDrawn="1"/>
        </p:nvPicPr>
        <p:blipFill>
          <a:blip r:embed="rId3"/>
          <a:stretch>
            <a:fillRect/>
          </a:stretch>
        </p:blipFill>
        <p:spPr>
          <a:xfrm>
            <a:off x="9627475" y="5907124"/>
            <a:ext cx="2194693" cy="543818"/>
          </a:xfrm>
          <a:prstGeom prst="rect">
            <a:avLst/>
          </a:prstGeom>
        </p:spPr>
      </p:pic>
    </p:spTree>
    <p:extLst>
      <p:ext uri="{BB962C8B-B14F-4D97-AF65-F5344CB8AC3E}">
        <p14:creationId xmlns:p14="http://schemas.microsoft.com/office/powerpoint/2010/main" val="389405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C20-1EA4-184E-A529-372ED2004DA4}"/>
              </a:ext>
            </a:extLst>
          </p:cNvPr>
          <p:cNvSpPr>
            <a:spLocks noGrp="1"/>
          </p:cNvSpPr>
          <p:nvPr>
            <p:ph type="ctrTitle"/>
          </p:nvPr>
        </p:nvSpPr>
        <p:spPr>
          <a:xfrm>
            <a:off x="1145629" y="2151117"/>
            <a:ext cx="7463112" cy="2387600"/>
          </a:xfrm>
        </p:spPr>
        <p:txBody>
          <a:bodyPr anchor="ctr"/>
          <a:lstStyle>
            <a:lvl1pPr algn="l">
              <a:defRPr sz="6000">
                <a:solidFill>
                  <a:schemeClr val="bg1">
                    <a:lumMod val="95000"/>
                  </a:schemeClr>
                </a:solidFill>
              </a:defRPr>
            </a:lvl1pPr>
          </a:lstStyle>
          <a:p>
            <a:r>
              <a:rPr lang="en-US" dirty="0"/>
              <a:t>Click to edit Master title style</a:t>
            </a:r>
          </a:p>
        </p:txBody>
      </p:sp>
      <p:pic>
        <p:nvPicPr>
          <p:cNvPr id="15" name="Picture 14" descr="A picture containing drawing&#10;&#10;Description automatically generated">
            <a:extLst>
              <a:ext uri="{FF2B5EF4-FFF2-40B4-BE49-F238E27FC236}">
                <a16:creationId xmlns:a16="http://schemas.microsoft.com/office/drawing/2014/main" id="{8C93D568-BE46-D14B-9F79-E022BDBB8C05}"/>
              </a:ext>
            </a:extLst>
          </p:cNvPr>
          <p:cNvPicPr>
            <a:picLocks noChangeAspect="1"/>
          </p:cNvPicPr>
          <p:nvPr userDrawn="1"/>
        </p:nvPicPr>
        <p:blipFill>
          <a:blip r:embed="rId3"/>
          <a:stretch>
            <a:fillRect/>
          </a:stretch>
        </p:blipFill>
        <p:spPr>
          <a:xfrm>
            <a:off x="9627475" y="5907124"/>
            <a:ext cx="2194693" cy="543818"/>
          </a:xfrm>
          <a:prstGeom prst="rect">
            <a:avLst/>
          </a:prstGeom>
        </p:spPr>
      </p:pic>
    </p:spTree>
    <p:extLst>
      <p:ext uri="{BB962C8B-B14F-4D97-AF65-F5344CB8AC3E}">
        <p14:creationId xmlns:p14="http://schemas.microsoft.com/office/powerpoint/2010/main" val="362137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amp; Statements (Phot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7E9B-50E8-FF48-B322-10F8C85580AA}"/>
              </a:ext>
            </a:extLst>
          </p:cNvPr>
          <p:cNvSpPr>
            <a:spLocks noGrp="1"/>
          </p:cNvSpPr>
          <p:nvPr>
            <p:ph type="title"/>
          </p:nvPr>
        </p:nvSpPr>
        <p:spPr>
          <a:xfrm>
            <a:off x="831850" y="921462"/>
            <a:ext cx="10515600" cy="5250738"/>
          </a:xfrm>
        </p:spPr>
        <p:txBody>
          <a:bodyPr anchor="ctr"/>
          <a:lstStyle>
            <a:lvl1pPr>
              <a:defRPr sz="6000">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18D5ABA-29AF-D541-BA08-335503ED97A7}"/>
              </a:ext>
            </a:extLst>
          </p:cNvPr>
          <p:cNvSpPr>
            <a:spLocks noGrp="1"/>
          </p:cNvSpPr>
          <p:nvPr>
            <p:ph type="sldNum" sz="quarter" idx="12"/>
          </p:nvPr>
        </p:nvSpPr>
        <p:spPr/>
        <p:txBody>
          <a:bodyPr/>
          <a:lstStyle>
            <a:lvl1pPr>
              <a:defRPr>
                <a:solidFill>
                  <a:schemeClr val="bg2"/>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184096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mp; Statements (Black)">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7E9B-50E8-FF48-B322-10F8C85580AA}"/>
              </a:ext>
            </a:extLst>
          </p:cNvPr>
          <p:cNvSpPr>
            <a:spLocks noGrp="1"/>
          </p:cNvSpPr>
          <p:nvPr>
            <p:ph type="title"/>
          </p:nvPr>
        </p:nvSpPr>
        <p:spPr>
          <a:xfrm>
            <a:off x="831850" y="921462"/>
            <a:ext cx="10515600" cy="5250738"/>
          </a:xfrm>
        </p:spPr>
        <p:txBody>
          <a:bodyPr anchor="ctr"/>
          <a:lstStyle>
            <a:lvl1pPr>
              <a:defRPr sz="6000">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18D5ABA-29AF-D541-BA08-335503ED97A7}"/>
              </a:ext>
            </a:extLst>
          </p:cNvPr>
          <p:cNvSpPr>
            <a:spLocks noGrp="1"/>
          </p:cNvSpPr>
          <p:nvPr>
            <p:ph type="sldNum" sz="quarter" idx="12"/>
          </p:nvPr>
        </p:nvSpPr>
        <p:spPr/>
        <p:txBody>
          <a:bodyPr/>
          <a:lstStyle>
            <a:lvl1pPr>
              <a:defRPr>
                <a:solidFill>
                  <a:schemeClr val="bg2"/>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340697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mp; Statements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7E9B-50E8-FF48-B322-10F8C85580AA}"/>
              </a:ext>
            </a:extLst>
          </p:cNvPr>
          <p:cNvSpPr>
            <a:spLocks noGrp="1"/>
          </p:cNvSpPr>
          <p:nvPr>
            <p:ph type="title"/>
          </p:nvPr>
        </p:nvSpPr>
        <p:spPr>
          <a:xfrm>
            <a:off x="831850" y="921462"/>
            <a:ext cx="10515600" cy="5250738"/>
          </a:xfrm>
        </p:spPr>
        <p:txBody>
          <a:bodyPr anchor="ctr"/>
          <a:lstStyle>
            <a:lvl1pPr>
              <a:defRPr sz="6000">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18D5ABA-29AF-D541-BA08-335503ED97A7}"/>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398108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mp; Statements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7E9B-50E8-FF48-B322-10F8C85580AA}"/>
              </a:ext>
            </a:extLst>
          </p:cNvPr>
          <p:cNvSpPr>
            <a:spLocks noGrp="1"/>
          </p:cNvSpPr>
          <p:nvPr>
            <p:ph type="title"/>
          </p:nvPr>
        </p:nvSpPr>
        <p:spPr>
          <a:xfrm>
            <a:off x="831850" y="921462"/>
            <a:ext cx="10515600" cy="5250738"/>
          </a:xfrm>
        </p:spPr>
        <p:txBody>
          <a:bodyPr anchor="ctr"/>
          <a:lstStyle>
            <a:lvl1pPr>
              <a:defRPr sz="6000">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18D5ABA-29AF-D541-BA08-335503ED97A7}"/>
              </a:ext>
            </a:extLst>
          </p:cNvPr>
          <p:cNvSpPr>
            <a:spLocks noGrp="1"/>
          </p:cNvSpPr>
          <p:nvPr>
            <p:ph type="sldNum" sz="quarter" idx="12"/>
          </p:nvPr>
        </p:nvSpPr>
        <p:spPr/>
        <p:txBody>
          <a:bodyPr/>
          <a:lstStyle>
            <a:lvl1pPr>
              <a:defRPr>
                <a:solidFill>
                  <a:schemeClr val="accent2">
                    <a:lumMod val="50000"/>
                    <a:lumOff val="50000"/>
                  </a:schemeClr>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271990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mp; Statements (Blu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7E9B-50E8-FF48-B322-10F8C85580AA}"/>
              </a:ext>
            </a:extLst>
          </p:cNvPr>
          <p:cNvSpPr>
            <a:spLocks noGrp="1"/>
          </p:cNvSpPr>
          <p:nvPr>
            <p:ph type="title"/>
          </p:nvPr>
        </p:nvSpPr>
        <p:spPr>
          <a:xfrm>
            <a:off x="831850" y="921462"/>
            <a:ext cx="10515600" cy="5250738"/>
          </a:xfrm>
        </p:spPr>
        <p:txBody>
          <a:bodyPr anchor="ctr"/>
          <a:lstStyle>
            <a:lvl1pPr>
              <a:defRPr sz="6000">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18D5ABA-29AF-D541-BA08-335503ED97A7}"/>
              </a:ext>
            </a:extLst>
          </p:cNvPr>
          <p:cNvSpPr>
            <a:spLocks noGrp="1"/>
          </p:cNvSpPr>
          <p:nvPr>
            <p:ph type="sldNum" sz="quarter" idx="12"/>
          </p:nvPr>
        </p:nvSpPr>
        <p:spPr/>
        <p:txBody>
          <a:bodyPr/>
          <a:lstStyle>
            <a:lvl1pPr>
              <a:defRPr>
                <a:solidFill>
                  <a:schemeClr val="accent6">
                    <a:lumMod val="50000"/>
                    <a:lumOff val="50000"/>
                  </a:schemeClr>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323739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mp; Statements (Gra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7E9B-50E8-FF48-B322-10F8C85580AA}"/>
              </a:ext>
            </a:extLst>
          </p:cNvPr>
          <p:cNvSpPr>
            <a:spLocks noGrp="1"/>
          </p:cNvSpPr>
          <p:nvPr>
            <p:ph type="title"/>
          </p:nvPr>
        </p:nvSpPr>
        <p:spPr>
          <a:xfrm>
            <a:off x="831850" y="921462"/>
            <a:ext cx="10515600" cy="5250738"/>
          </a:xfrm>
        </p:spPr>
        <p:txBody>
          <a:bodyPr anchor="ctr"/>
          <a:lstStyle>
            <a:lvl1pPr>
              <a:defRPr sz="6000">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18D5ABA-29AF-D541-BA08-335503ED97A7}"/>
              </a:ext>
            </a:extLst>
          </p:cNvPr>
          <p:cNvSpPr>
            <a:spLocks noGrp="1"/>
          </p:cNvSpPr>
          <p:nvPr>
            <p:ph type="sldNum" sz="quarter" idx="12"/>
          </p:nvPr>
        </p:nvSpPr>
        <p:spPr/>
        <p:txBody>
          <a:bodyPr/>
          <a:lstStyle>
            <a:lvl1pPr>
              <a:defRPr>
                <a:solidFill>
                  <a:schemeClr val="bg2"/>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275083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5E308-E674-9045-86AE-E7EA56D7ADAE}"/>
              </a:ext>
            </a:extLst>
          </p:cNvPr>
          <p:cNvSpPr>
            <a:spLocks noGrp="1"/>
          </p:cNvSpPr>
          <p:nvPr>
            <p:ph type="title"/>
          </p:nvPr>
        </p:nvSpPr>
        <p:spPr>
          <a:xfrm>
            <a:off x="838200" y="681037"/>
            <a:ext cx="10515600" cy="461963"/>
          </a:xfrm>
          <a:prstGeom prst="rect">
            <a:avLst/>
          </a:prstGeom>
        </p:spPr>
        <p:txBody>
          <a:bodyPr vert="horz" lIns="0" tIns="0" rIns="0" bIns="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C2F24D4A-C543-464C-A52C-CC26B77B844A}"/>
              </a:ext>
            </a:extLst>
          </p:cNvPr>
          <p:cNvSpPr>
            <a:spLocks noGrp="1"/>
          </p:cNvSpPr>
          <p:nvPr>
            <p:ph type="body" idx="1"/>
          </p:nvPr>
        </p:nvSpPr>
        <p:spPr>
          <a:xfrm>
            <a:off x="838200" y="1494264"/>
            <a:ext cx="10515600" cy="467793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2F63C35-CB9D-E749-85F4-1D9376D9C20C}"/>
              </a:ext>
            </a:extLst>
          </p:cNvPr>
          <p:cNvSpPr>
            <a:spLocks noGrp="1"/>
          </p:cNvSpPr>
          <p:nvPr>
            <p:ph type="sldNum" sz="quarter" idx="4"/>
          </p:nvPr>
        </p:nvSpPr>
        <p:spPr>
          <a:xfrm>
            <a:off x="11353800" y="6356350"/>
            <a:ext cx="838200" cy="365125"/>
          </a:xfrm>
          <a:prstGeom prst="rect">
            <a:avLst/>
          </a:prstGeom>
        </p:spPr>
        <p:txBody>
          <a:bodyPr vert="horz" lIns="0" tIns="0" rIns="0" bIns="0" rtlCol="0" anchor="ctr"/>
          <a:lstStyle>
            <a:lvl1pPr algn="ctr">
              <a:defRPr sz="1200">
                <a:solidFill>
                  <a:schemeClr val="bg2"/>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22350097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49" r:id="rId3"/>
    <p:sldLayoutId id="2147483663" r:id="rId4"/>
    <p:sldLayoutId id="2147483673" r:id="rId5"/>
    <p:sldLayoutId id="2147483664" r:id="rId6"/>
    <p:sldLayoutId id="2147483666" r:id="rId7"/>
    <p:sldLayoutId id="2147483665" r:id="rId8"/>
    <p:sldLayoutId id="2147483662" r:id="rId9"/>
    <p:sldLayoutId id="2147483667" r:id="rId10"/>
    <p:sldLayoutId id="2147483650" r:id="rId11"/>
    <p:sldLayoutId id="2147483668" r:id="rId12"/>
    <p:sldLayoutId id="2147483654" r:id="rId13"/>
    <p:sldLayoutId id="2147483655" r:id="rId14"/>
    <p:sldLayoutId id="2147483672" r:id="rId15"/>
    <p:sldLayoutId id="2147483660" r:id="rId16"/>
    <p:sldLayoutId id="2147483669" r:id="rId17"/>
    <p:sldLayoutId id="2147483656" r:id="rId18"/>
    <p:sldLayoutId id="2147483674"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Lora"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Lato" panose="020F0502020204030203" pitchFamily="34" charset="0"/>
          <a:ea typeface="+mn-ea"/>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2"/>
          </a:solidFill>
          <a:latin typeface="Lato" panose="020F0502020204030203" pitchFamily="34" charset="0"/>
          <a:ea typeface="+mn-ea"/>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Lato" panose="020F0502020204030203" pitchFamily="34" charset="0"/>
          <a:ea typeface="+mn-ea"/>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Lato" panose="020F0502020204030203" pitchFamily="34" charset="0"/>
          <a:ea typeface="+mn-ea"/>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A4A3A4"/>
          </p15:clr>
        </p15:guide>
        <p15:guide id="2" pos="528" userDrawn="1">
          <p15:clr>
            <a:srgbClr val="A4A3A4"/>
          </p15:clr>
        </p15:guide>
        <p15:guide id="3" pos="3840" userDrawn="1">
          <p15:clr>
            <a:srgbClr val="A4A3A4"/>
          </p15:clr>
        </p15:guide>
        <p15:guide id="4" pos="7152" userDrawn="1">
          <p15:clr>
            <a:srgbClr val="A4A3A4"/>
          </p15:clr>
        </p15:guide>
        <p15:guide id="5" orient="horz" pos="1128" userDrawn="1">
          <p15:clr>
            <a:srgbClr val="A4A3A4"/>
          </p15:clr>
        </p15:guide>
        <p15:guide id="6" orient="horz" pos="3888" userDrawn="1">
          <p15:clr>
            <a:srgbClr val="A4A3A4"/>
          </p15:clr>
        </p15:guide>
        <p15:guide id="7" orient="horz" pos="2260" userDrawn="1">
          <p15:clr>
            <a:srgbClr val="A4A3A4"/>
          </p15:clr>
        </p15:guide>
        <p15:guide id="8" orient="horz" pos="4008"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20BC13-B03A-3246-9DCD-34F24369B188}"/>
              </a:ext>
            </a:extLst>
          </p:cNvPr>
          <p:cNvSpPr/>
          <p:nvPr/>
        </p:nvSpPr>
        <p:spPr>
          <a:xfrm>
            <a:off x="0" y="0"/>
            <a:ext cx="249555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B17E407-2674-9A4C-A856-0EA43514C740}"/>
              </a:ext>
            </a:extLst>
          </p:cNvPr>
          <p:cNvSpPr>
            <a:spLocks noGrp="1"/>
          </p:cNvSpPr>
          <p:nvPr>
            <p:ph type="sldNum" sz="quarter" idx="12"/>
          </p:nvPr>
        </p:nvSpPr>
        <p:spPr/>
        <p:txBody>
          <a:bodyPr/>
          <a:lstStyle/>
          <a:p>
            <a:fld id="{A6C6CB9F-278F-B749-9DFB-45CA109DB185}" type="slidenum">
              <a:rPr lang="en-US" smtClean="0"/>
              <a:t>1</a:t>
            </a:fld>
            <a:endParaRPr lang="en-US" dirty="0"/>
          </a:p>
        </p:txBody>
      </p:sp>
      <p:sp>
        <p:nvSpPr>
          <p:cNvPr id="3" name="Content Placeholder 2">
            <a:extLst>
              <a:ext uri="{FF2B5EF4-FFF2-40B4-BE49-F238E27FC236}">
                <a16:creationId xmlns:a16="http://schemas.microsoft.com/office/drawing/2014/main" id="{CC196CB7-F829-DF42-9820-E5E3ADBC7E35}"/>
              </a:ext>
            </a:extLst>
          </p:cNvPr>
          <p:cNvSpPr>
            <a:spLocks noGrp="1"/>
          </p:cNvSpPr>
          <p:nvPr>
            <p:ph idx="1"/>
          </p:nvPr>
        </p:nvSpPr>
        <p:spPr>
          <a:xfrm>
            <a:off x="419100" y="2197248"/>
            <a:ext cx="1747157" cy="4134495"/>
          </a:xfrm>
        </p:spPr>
        <p:txBody>
          <a:bodyPr>
            <a:normAutofit/>
          </a:bodyPr>
          <a:lstStyle/>
          <a:p>
            <a:r>
              <a:rPr lang="en-US" sz="1050" b="1" dirty="0"/>
              <a:t>INSTRUCTIONS</a:t>
            </a:r>
          </a:p>
          <a:p>
            <a:r>
              <a:rPr lang="en-US" sz="1050" dirty="0"/>
              <a:t>Use this grid to analyze how to adapt, mitigate problems and thrive in each scenario.  With your team, consider each scenario and brainstorm your strategies in each box on the grid. </a:t>
            </a:r>
          </a:p>
        </p:txBody>
      </p:sp>
      <p:pic>
        <p:nvPicPr>
          <p:cNvPr id="9" name="Picture 8" descr="A close up of a logo&#10;&#10;Description automatically generated">
            <a:extLst>
              <a:ext uri="{FF2B5EF4-FFF2-40B4-BE49-F238E27FC236}">
                <a16:creationId xmlns:a16="http://schemas.microsoft.com/office/drawing/2014/main" id="{6A2DEF4E-F40E-1043-A805-654E62F91BB3}"/>
              </a:ext>
            </a:extLst>
          </p:cNvPr>
          <p:cNvPicPr>
            <a:picLocks noChangeAspect="1"/>
          </p:cNvPicPr>
          <p:nvPr/>
        </p:nvPicPr>
        <p:blipFill>
          <a:blip r:embed="rId2"/>
          <a:stretch>
            <a:fillRect/>
          </a:stretch>
        </p:blipFill>
        <p:spPr>
          <a:xfrm>
            <a:off x="419101" y="411451"/>
            <a:ext cx="1670836" cy="415863"/>
          </a:xfrm>
          <a:prstGeom prst="rect">
            <a:avLst/>
          </a:prstGeom>
        </p:spPr>
      </p:pic>
      <p:sp>
        <p:nvSpPr>
          <p:cNvPr id="2" name="TextBox 1">
            <a:extLst>
              <a:ext uri="{FF2B5EF4-FFF2-40B4-BE49-F238E27FC236}">
                <a16:creationId xmlns:a16="http://schemas.microsoft.com/office/drawing/2014/main" id="{8BA60034-1282-6649-AF26-7EB8A1CD066B}"/>
              </a:ext>
            </a:extLst>
          </p:cNvPr>
          <p:cNvSpPr txBox="1"/>
          <p:nvPr/>
        </p:nvSpPr>
        <p:spPr>
          <a:xfrm>
            <a:off x="323851" y="1211979"/>
            <a:ext cx="2171699" cy="867930"/>
          </a:xfrm>
          <a:prstGeom prst="rect">
            <a:avLst/>
          </a:prstGeom>
          <a:noFill/>
        </p:spPr>
        <p:txBody>
          <a:bodyPr wrap="square" rtlCol="0" anchor="t">
            <a:spAutoFit/>
          </a:bodyPr>
          <a:lstStyle/>
          <a:p>
            <a:pPr>
              <a:lnSpc>
                <a:spcPct val="90000"/>
              </a:lnSpc>
            </a:pPr>
            <a:r>
              <a:rPr lang="en-US" sz="2800" b="1" dirty="0">
                <a:latin typeface="Lora" pitchFamily="2" charset="77"/>
              </a:rPr>
              <a:t>AMT </a:t>
            </a:r>
            <a:br>
              <a:rPr lang="en-US" sz="2800" b="1" dirty="0">
                <a:latin typeface="Lora" pitchFamily="2" charset="77"/>
              </a:rPr>
            </a:br>
            <a:r>
              <a:rPr lang="en-US" sz="2800" b="1" dirty="0">
                <a:latin typeface="Lora" pitchFamily="2" charset="77"/>
              </a:rPr>
              <a:t>Grid</a:t>
            </a:r>
          </a:p>
        </p:txBody>
      </p:sp>
      <p:graphicFrame>
        <p:nvGraphicFramePr>
          <p:cNvPr id="16" name="Table 15">
            <a:extLst>
              <a:ext uri="{FF2B5EF4-FFF2-40B4-BE49-F238E27FC236}">
                <a16:creationId xmlns:a16="http://schemas.microsoft.com/office/drawing/2014/main" id="{2EE1AFEF-CE11-694D-AFDC-A98B1BBECB79}"/>
              </a:ext>
            </a:extLst>
          </p:cNvPr>
          <p:cNvGraphicFramePr>
            <a:graphicFrameLocks noGrp="1"/>
          </p:cNvGraphicFramePr>
          <p:nvPr>
            <p:extLst>
              <p:ext uri="{D42A27DB-BD31-4B8C-83A1-F6EECF244321}">
                <p14:modId xmlns:p14="http://schemas.microsoft.com/office/powerpoint/2010/main" val="104874267"/>
              </p:ext>
            </p:extLst>
          </p:nvPr>
        </p:nvGraphicFramePr>
        <p:xfrm>
          <a:off x="2509038" y="-7221"/>
          <a:ext cx="9682964" cy="6858000"/>
        </p:xfrm>
        <a:graphic>
          <a:graphicData uri="http://schemas.openxmlformats.org/drawingml/2006/table">
            <a:tbl>
              <a:tblPr firstRow="1" bandRow="1">
                <a:tableStyleId>{073A0DAA-6AF3-43AB-8588-CEC1D06C72B9}</a:tableStyleId>
              </a:tblPr>
              <a:tblGrid>
                <a:gridCol w="2420741">
                  <a:extLst>
                    <a:ext uri="{9D8B030D-6E8A-4147-A177-3AD203B41FA5}">
                      <a16:colId xmlns:a16="http://schemas.microsoft.com/office/drawing/2014/main" val="4293495361"/>
                    </a:ext>
                  </a:extLst>
                </a:gridCol>
                <a:gridCol w="2420741">
                  <a:extLst>
                    <a:ext uri="{9D8B030D-6E8A-4147-A177-3AD203B41FA5}">
                      <a16:colId xmlns:a16="http://schemas.microsoft.com/office/drawing/2014/main" val="3974873158"/>
                    </a:ext>
                  </a:extLst>
                </a:gridCol>
                <a:gridCol w="2420741">
                  <a:extLst>
                    <a:ext uri="{9D8B030D-6E8A-4147-A177-3AD203B41FA5}">
                      <a16:colId xmlns:a16="http://schemas.microsoft.com/office/drawing/2014/main" val="1811278136"/>
                    </a:ext>
                  </a:extLst>
                </a:gridCol>
                <a:gridCol w="2420741">
                  <a:extLst>
                    <a:ext uri="{9D8B030D-6E8A-4147-A177-3AD203B41FA5}">
                      <a16:colId xmlns:a16="http://schemas.microsoft.com/office/drawing/2014/main" val="3372004271"/>
                    </a:ext>
                  </a:extLst>
                </a:gridCol>
              </a:tblGrid>
              <a:tr h="730736">
                <a:tc>
                  <a:txBody>
                    <a:bodyPr/>
                    <a:lstStyle/>
                    <a:p>
                      <a:pPr algn="ctr"/>
                      <a:r>
                        <a:rPr lang="en-US" dirty="0">
                          <a:solidFill>
                            <a:schemeClr val="bg1"/>
                          </a:solidFill>
                          <a:latin typeface="Lora" pitchFamily="2" charset="77"/>
                        </a:rPr>
                        <a:t>Scenario</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B w="19050" cap="flat" cmpd="sng" algn="ctr">
                      <a:solidFill>
                        <a:schemeClr val="bg2"/>
                      </a:solidFill>
                      <a:prstDash val="solid"/>
                      <a:round/>
                      <a:headEnd type="none" w="med" len="med"/>
                      <a:tailEnd type="none" w="med" len="med"/>
                    </a:lnB>
                    <a:solidFill>
                      <a:schemeClr val="tx1"/>
                    </a:solidFill>
                  </a:tcPr>
                </a:tc>
                <a:tc>
                  <a:txBody>
                    <a:bodyPr/>
                    <a:lstStyle/>
                    <a:p>
                      <a:pPr algn="ctr"/>
                      <a:r>
                        <a:rPr lang="en-US" dirty="0">
                          <a:latin typeface="Lora" pitchFamily="2" charset="77"/>
                        </a:rPr>
                        <a:t>Adapt</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B w="19050" cap="flat" cmpd="sng" algn="ctr">
                      <a:solidFill>
                        <a:schemeClr val="bg2"/>
                      </a:solidFill>
                      <a:prstDash val="solid"/>
                      <a:round/>
                      <a:headEnd type="none" w="med" len="med"/>
                      <a:tailEnd type="none" w="med" len="med"/>
                    </a:lnB>
                    <a:solidFill>
                      <a:schemeClr val="tx1"/>
                    </a:solidFill>
                  </a:tcPr>
                </a:tc>
                <a:tc>
                  <a:txBody>
                    <a:bodyPr/>
                    <a:lstStyle/>
                    <a:p>
                      <a:pPr algn="ctr"/>
                      <a:r>
                        <a:rPr lang="en-US" dirty="0">
                          <a:latin typeface="Lora" pitchFamily="2" charset="77"/>
                        </a:rPr>
                        <a:t>Mitigate</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B w="19050" cap="flat" cmpd="sng" algn="ctr">
                      <a:solidFill>
                        <a:schemeClr val="bg2"/>
                      </a:solidFill>
                      <a:prstDash val="solid"/>
                      <a:round/>
                      <a:headEnd type="none" w="med" len="med"/>
                      <a:tailEnd type="none" w="med" len="med"/>
                    </a:lnB>
                    <a:solidFill>
                      <a:schemeClr val="tx1"/>
                    </a:solidFill>
                  </a:tcPr>
                </a:tc>
                <a:tc>
                  <a:txBody>
                    <a:bodyPr/>
                    <a:lstStyle/>
                    <a:p>
                      <a:pPr algn="ctr"/>
                      <a:r>
                        <a:rPr lang="en-US" dirty="0">
                          <a:latin typeface="Lora" pitchFamily="2" charset="77"/>
                        </a:rPr>
                        <a:t>Thrive</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B w="1905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2604443185"/>
                  </a:ext>
                </a:extLst>
              </a:tr>
              <a:tr h="1531816">
                <a:tc>
                  <a:txBody>
                    <a:bodyPr/>
                    <a:lstStyle/>
                    <a:p>
                      <a:endParaRPr lang="en-US" dirty="0">
                        <a:solidFill>
                          <a:schemeClr val="accent2">
                            <a:lumMod val="10000"/>
                            <a:lumOff val="90000"/>
                          </a:schemeClr>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1162866"/>
                  </a:ext>
                </a:extLst>
              </a:tr>
              <a:tr h="1531816">
                <a:tc>
                  <a:txBody>
                    <a:bodyPr/>
                    <a:lstStyle/>
                    <a:p>
                      <a:endParaRPr lang="en-US" dirty="0">
                        <a:solidFill>
                          <a:schemeClr val="accent2">
                            <a:lumMod val="10000"/>
                            <a:lumOff val="90000"/>
                          </a:schemeClr>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1570364"/>
                  </a:ext>
                </a:extLst>
              </a:tr>
              <a:tr h="1531816">
                <a:tc>
                  <a:txBody>
                    <a:bodyPr/>
                    <a:lstStyle/>
                    <a:p>
                      <a:endParaRPr lang="en-US" dirty="0">
                        <a:solidFill>
                          <a:schemeClr val="accent2">
                            <a:lumMod val="10000"/>
                            <a:lumOff val="90000"/>
                          </a:schemeClr>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791986"/>
                  </a:ext>
                </a:extLst>
              </a:tr>
              <a:tr h="1531816">
                <a:tc>
                  <a:txBody>
                    <a:bodyPr/>
                    <a:lstStyle/>
                    <a:p>
                      <a:endParaRPr lang="en-US" dirty="0">
                        <a:solidFill>
                          <a:schemeClr val="accent2">
                            <a:lumMod val="10000"/>
                            <a:lumOff val="90000"/>
                          </a:schemeClr>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4017372"/>
                  </a:ext>
                </a:extLst>
              </a:tr>
            </a:tbl>
          </a:graphicData>
        </a:graphic>
      </p:graphicFrame>
    </p:spTree>
    <p:extLst>
      <p:ext uri="{BB962C8B-B14F-4D97-AF65-F5344CB8AC3E}">
        <p14:creationId xmlns:p14="http://schemas.microsoft.com/office/powerpoint/2010/main" val="1658170554"/>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5E605C"/>
      </a:dk2>
      <a:lt2>
        <a:srgbClr val="A09F9F"/>
      </a:lt2>
      <a:accent1>
        <a:srgbClr val="EC2027"/>
      </a:accent1>
      <a:accent2>
        <a:srgbClr val="2E4420"/>
      </a:accent2>
      <a:accent3>
        <a:srgbClr val="B3C53A"/>
      </a:accent3>
      <a:accent4>
        <a:srgbClr val="67613E"/>
      </a:accent4>
      <a:accent5>
        <a:srgbClr val="000000"/>
      </a:accent5>
      <a:accent6>
        <a:srgbClr val="202841"/>
      </a:accent6>
      <a:hlink>
        <a:srgbClr val="EC2027"/>
      </a:hlink>
      <a:folHlink>
        <a:srgbClr val="EC202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44</Words>
  <Application>Microsoft Macintosh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Lato</vt:lpstr>
      <vt:lpstr>Lora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Woodring</dc:creator>
  <cp:lastModifiedBy>Tim Woodring</cp:lastModifiedBy>
  <cp:revision>31</cp:revision>
  <dcterms:created xsi:type="dcterms:W3CDTF">2020-08-10T16:31:12Z</dcterms:created>
  <dcterms:modified xsi:type="dcterms:W3CDTF">2020-09-13T19:42:39Z</dcterms:modified>
</cp:coreProperties>
</file>